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13"/>
  </p:notesMasterIdLst>
  <p:sldIdLst>
    <p:sldId id="256" r:id="rId2"/>
    <p:sldId id="262" r:id="rId3"/>
    <p:sldId id="257" r:id="rId4"/>
    <p:sldId id="258" r:id="rId5"/>
    <p:sldId id="259" r:id="rId6"/>
    <p:sldId id="261" r:id="rId7"/>
    <p:sldId id="263" r:id="rId8"/>
    <p:sldId id="264" r:id="rId9"/>
    <p:sldId id="265" r:id="rId10"/>
    <p:sldId id="266" r:id="rId11"/>
    <p:sldId id="260" r:id="rId12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A808E20-7E4F-5346-B377-2856669DF00A}" v="139" dt="2022-12-09T07:40:37.844"/>
    <p1510:client id="{B87C9E65-4E76-7F61-6857-2A50DBAF079F}" v="65" dt="2022-12-09T07:38:24.399"/>
    <p1510:client id="{FDA75697-35A0-F241-8F12-B539487B1751}" v="99" dt="2022-12-09T07:45:20.9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Iversen" userId="922eb925-a196-4dba-a84a-75b22cf56772" providerId="ADAL" clId="{EDABC8A6-F529-4EF5-A3B0-2ADC7AB85F0C}"/>
    <pc:docChg chg="modSld">
      <pc:chgData name="Martin Iversen" userId="922eb925-a196-4dba-a84a-75b22cf56772" providerId="ADAL" clId="{EDABC8A6-F529-4EF5-A3B0-2ADC7AB85F0C}" dt="2022-12-04T10:27:34.415" v="37" actId="1076"/>
      <pc:docMkLst>
        <pc:docMk/>
      </pc:docMkLst>
      <pc:sldChg chg="modNotesTx">
        <pc:chgData name="Martin Iversen" userId="922eb925-a196-4dba-a84a-75b22cf56772" providerId="ADAL" clId="{EDABC8A6-F529-4EF5-A3B0-2ADC7AB85F0C}" dt="2022-12-04T10:27:17.661" v="35" actId="20577"/>
        <pc:sldMkLst>
          <pc:docMk/>
          <pc:sldMk cId="2948489288" sldId="257"/>
        </pc:sldMkLst>
      </pc:sldChg>
      <pc:sldChg chg="modNotesTx">
        <pc:chgData name="Martin Iversen" userId="922eb925-a196-4dba-a84a-75b22cf56772" providerId="ADAL" clId="{EDABC8A6-F529-4EF5-A3B0-2ADC7AB85F0C}" dt="2022-12-04T10:26:52.570" v="24" actId="20577"/>
        <pc:sldMkLst>
          <pc:docMk/>
          <pc:sldMk cId="4007413312" sldId="259"/>
        </pc:sldMkLst>
      </pc:sldChg>
      <pc:sldChg chg="modSp modNotesTx">
        <pc:chgData name="Martin Iversen" userId="922eb925-a196-4dba-a84a-75b22cf56772" providerId="ADAL" clId="{EDABC8A6-F529-4EF5-A3B0-2ADC7AB85F0C}" dt="2022-12-04T10:27:34.415" v="37" actId="1076"/>
        <pc:sldMkLst>
          <pc:docMk/>
          <pc:sldMk cId="3956152817" sldId="262"/>
        </pc:sldMkLst>
        <pc:picChg chg="mod">
          <ac:chgData name="Martin Iversen" userId="922eb925-a196-4dba-a84a-75b22cf56772" providerId="ADAL" clId="{EDABC8A6-F529-4EF5-A3B0-2ADC7AB85F0C}" dt="2022-12-04T10:27:34.415" v="37" actId="1076"/>
          <ac:picMkLst>
            <pc:docMk/>
            <pc:sldMk cId="3956152817" sldId="262"/>
            <ac:picMk id="1026" creationId="{6556D26A-61BD-98A8-3177-C02CD7FB011F}"/>
          </ac:picMkLst>
        </pc:picChg>
      </pc:sldChg>
    </pc:docChg>
  </pc:docChgLst>
  <pc:docChgLst>
    <pc:chgData name="Aleksander Aaboen" userId="S::aleksaab@ntnu.no::6b4ffa4c-c0dc-4907-8516-c04515353e23" providerId="AD" clId="Web-{65C36887-0574-D68F-1977-1B43084326F9}"/>
    <pc:docChg chg="modSld">
      <pc:chgData name="Aleksander Aaboen" userId="S::aleksaab@ntnu.no::6b4ffa4c-c0dc-4907-8516-c04515353e23" providerId="AD" clId="Web-{65C36887-0574-D68F-1977-1B43084326F9}" dt="2022-12-04T10:34:42.918" v="65" actId="20577"/>
      <pc:docMkLst>
        <pc:docMk/>
      </pc:docMkLst>
      <pc:sldChg chg="modSp">
        <pc:chgData name="Aleksander Aaboen" userId="S::aleksaab@ntnu.no::6b4ffa4c-c0dc-4907-8516-c04515353e23" providerId="AD" clId="Web-{65C36887-0574-D68F-1977-1B43084326F9}" dt="2022-12-04T10:34:42.918" v="65" actId="20577"/>
        <pc:sldMkLst>
          <pc:docMk/>
          <pc:sldMk cId="3590308090" sldId="261"/>
        </pc:sldMkLst>
        <pc:spChg chg="mod">
          <ac:chgData name="Aleksander Aaboen" userId="S::aleksaab@ntnu.no::6b4ffa4c-c0dc-4907-8516-c04515353e23" providerId="AD" clId="Web-{65C36887-0574-D68F-1977-1B43084326F9}" dt="2022-12-04T10:34:42.918" v="65" actId="20577"/>
          <ac:spMkLst>
            <pc:docMk/>
            <pc:sldMk cId="3590308090" sldId="261"/>
            <ac:spMk id="3" creationId="{0B47AE24-8A73-54D7-8EE8-05D15F1EECAF}"/>
          </ac:spMkLst>
        </pc:spChg>
      </pc:sldChg>
    </pc:docChg>
  </pc:docChgLst>
  <pc:docChgLst>
    <pc:chgData name="Tormod Mork Müller" userId="fd74e140-f3f8-419d-8c1b-31b293fa8fa9" providerId="ADAL" clId="{3A808E20-7E4F-5346-B377-2856669DF00A}"/>
    <pc:docChg chg="custSel modSld">
      <pc:chgData name="Tormod Mork Müller" userId="fd74e140-f3f8-419d-8c1b-31b293fa8fa9" providerId="ADAL" clId="{3A808E20-7E4F-5346-B377-2856669DF00A}" dt="2022-12-09T07:40:37.844" v="138" actId="20577"/>
      <pc:docMkLst>
        <pc:docMk/>
      </pc:docMkLst>
      <pc:sldChg chg="modSp mod">
        <pc:chgData name="Tormod Mork Müller" userId="fd74e140-f3f8-419d-8c1b-31b293fa8fa9" providerId="ADAL" clId="{3A808E20-7E4F-5346-B377-2856669DF00A}" dt="2022-12-09T07:35:09.407" v="3" actId="20577"/>
        <pc:sldMkLst>
          <pc:docMk/>
          <pc:sldMk cId="2948489288" sldId="257"/>
        </pc:sldMkLst>
        <pc:spChg chg="mod">
          <ac:chgData name="Tormod Mork Müller" userId="fd74e140-f3f8-419d-8c1b-31b293fa8fa9" providerId="ADAL" clId="{3A808E20-7E4F-5346-B377-2856669DF00A}" dt="2022-12-09T07:35:09.407" v="3" actId="20577"/>
          <ac:spMkLst>
            <pc:docMk/>
            <pc:sldMk cId="2948489288" sldId="257"/>
            <ac:spMk id="3" creationId="{979D48CB-421E-F6AA-42DF-66DC2EACC634}"/>
          </ac:spMkLst>
        </pc:spChg>
      </pc:sldChg>
      <pc:sldChg chg="modSp mod">
        <pc:chgData name="Tormod Mork Müller" userId="fd74e140-f3f8-419d-8c1b-31b293fa8fa9" providerId="ADAL" clId="{3A808E20-7E4F-5346-B377-2856669DF00A}" dt="2022-12-09T07:40:37.844" v="138" actId="20577"/>
        <pc:sldMkLst>
          <pc:docMk/>
          <pc:sldMk cId="2176835020" sldId="260"/>
        </pc:sldMkLst>
        <pc:spChg chg="mod">
          <ac:chgData name="Tormod Mork Müller" userId="fd74e140-f3f8-419d-8c1b-31b293fa8fa9" providerId="ADAL" clId="{3A808E20-7E4F-5346-B377-2856669DF00A}" dt="2022-12-09T07:40:37.844" v="138" actId="20577"/>
          <ac:spMkLst>
            <pc:docMk/>
            <pc:sldMk cId="2176835020" sldId="260"/>
            <ac:spMk id="3" creationId="{8999FFBB-3811-F56C-1C20-EAC458FE9AD4}"/>
          </ac:spMkLst>
        </pc:spChg>
      </pc:sldChg>
    </pc:docChg>
  </pc:docChgLst>
  <pc:docChgLst>
    <pc:chgData name="Aleksander Aaboen" userId="S::aleksaab@ntnu.no::6b4ffa4c-c0dc-4907-8516-c04515353e23" providerId="AD" clId="Web-{B87C9E65-4E76-7F61-6857-2A50DBAF079F}"/>
    <pc:docChg chg="modSld">
      <pc:chgData name="Aleksander Aaboen" userId="S::aleksaab@ntnu.no::6b4ffa4c-c0dc-4907-8516-c04515353e23" providerId="AD" clId="Web-{B87C9E65-4E76-7F61-6857-2A50DBAF079F}" dt="2022-12-09T07:38:24.399" v="71" actId="20577"/>
      <pc:docMkLst>
        <pc:docMk/>
      </pc:docMkLst>
      <pc:sldChg chg="modSp">
        <pc:chgData name="Aleksander Aaboen" userId="S::aleksaab@ntnu.no::6b4ffa4c-c0dc-4907-8516-c04515353e23" providerId="AD" clId="Web-{B87C9E65-4E76-7F61-6857-2A50DBAF079F}" dt="2022-12-09T07:38:24.399" v="71" actId="20577"/>
        <pc:sldMkLst>
          <pc:docMk/>
          <pc:sldMk cId="2586834676" sldId="258"/>
        </pc:sldMkLst>
        <pc:spChg chg="mod">
          <ac:chgData name="Aleksander Aaboen" userId="S::aleksaab@ntnu.no::6b4ffa4c-c0dc-4907-8516-c04515353e23" providerId="AD" clId="Web-{B87C9E65-4E76-7F61-6857-2A50DBAF079F}" dt="2022-12-09T07:38:24.399" v="71" actId="20577"/>
          <ac:spMkLst>
            <pc:docMk/>
            <pc:sldMk cId="2586834676" sldId="258"/>
            <ac:spMk id="3" creationId="{00A665A6-5853-A21C-6051-D3A43C3C7D5E}"/>
          </ac:spMkLst>
        </pc:spChg>
      </pc:sldChg>
    </pc:docChg>
  </pc:docChgLst>
  <pc:docChgLst>
    <pc:chgData name="Martin Iversen" userId="922eb925-a196-4dba-a84a-75b22cf56772" providerId="ADAL" clId="{FDA75697-35A0-F241-8F12-B539487B1751}"/>
    <pc:docChg chg="undo custSel addSld modSld addMainMaster delMainMaster">
      <pc:chgData name="Martin Iversen" userId="922eb925-a196-4dba-a84a-75b22cf56772" providerId="ADAL" clId="{FDA75697-35A0-F241-8F12-B539487B1751}" dt="2022-12-09T07:45:20.948" v="1671" actId="26606"/>
      <pc:docMkLst>
        <pc:docMk/>
      </pc:docMkLst>
      <pc:sldChg chg="addSp delSp modSp mod modMedia setBg modClrScheme delAnim setClrOvrMap chgLayout">
        <pc:chgData name="Martin Iversen" userId="922eb925-a196-4dba-a84a-75b22cf56772" providerId="ADAL" clId="{FDA75697-35A0-F241-8F12-B539487B1751}" dt="2022-12-08T19:39:06.915" v="1541" actId="20577"/>
        <pc:sldMkLst>
          <pc:docMk/>
          <pc:sldMk cId="2984698744" sldId="256"/>
        </pc:sldMkLst>
        <pc:spChg chg="mod">
          <ac:chgData name="Martin Iversen" userId="922eb925-a196-4dba-a84a-75b22cf56772" providerId="ADAL" clId="{FDA75697-35A0-F241-8F12-B539487B1751}" dt="2022-12-04T09:37:01.649" v="242" actId="26606"/>
          <ac:spMkLst>
            <pc:docMk/>
            <pc:sldMk cId="2984698744" sldId="256"/>
            <ac:spMk id="2" creationId="{107E1C3F-2122-4FB6-AB30-CF0638CE4E2C}"/>
          </ac:spMkLst>
        </pc:spChg>
        <pc:spChg chg="mod">
          <ac:chgData name="Martin Iversen" userId="922eb925-a196-4dba-a84a-75b22cf56772" providerId="ADAL" clId="{FDA75697-35A0-F241-8F12-B539487B1751}" dt="2022-12-08T19:39:06.915" v="1541" actId="20577"/>
          <ac:spMkLst>
            <pc:docMk/>
            <pc:sldMk cId="2984698744" sldId="256"/>
            <ac:spMk id="3" creationId="{E4CC33AB-595A-98B3-E8B7-E03ECD15C94E}"/>
          </ac:spMkLst>
        </pc:spChg>
        <pc:spChg chg="add del">
          <ac:chgData name="Martin Iversen" userId="922eb925-a196-4dba-a84a-75b22cf56772" providerId="ADAL" clId="{FDA75697-35A0-F241-8F12-B539487B1751}" dt="2022-12-04T09:36:52.706" v="241" actId="26606"/>
          <ac:spMkLst>
            <pc:docMk/>
            <pc:sldMk cId="2984698744" sldId="256"/>
            <ac:spMk id="5" creationId="{AC8EEB0F-BA72-49AC-956F-331B60FDE79E}"/>
          </ac:spMkLst>
        </pc:spChg>
        <pc:spChg chg="add del">
          <ac:chgData name="Martin Iversen" userId="922eb925-a196-4dba-a84a-75b22cf56772" providerId="ADAL" clId="{FDA75697-35A0-F241-8F12-B539487B1751}" dt="2022-12-04T09:36:52.706" v="241" actId="26606"/>
          <ac:spMkLst>
            <pc:docMk/>
            <pc:sldMk cId="2984698744" sldId="256"/>
            <ac:spMk id="7" creationId="{F2621C38-FE94-4B56-ABB1-36B5A4B6AA10}"/>
          </ac:spMkLst>
        </pc:spChg>
        <pc:spChg chg="add del">
          <ac:chgData name="Martin Iversen" userId="922eb925-a196-4dba-a84a-75b22cf56772" providerId="ADAL" clId="{FDA75697-35A0-F241-8F12-B539487B1751}" dt="2022-12-04T09:36:52.706" v="241" actId="26606"/>
          <ac:spMkLst>
            <pc:docMk/>
            <pc:sldMk cId="2984698744" sldId="256"/>
            <ac:spMk id="8" creationId="{3C0AF70D-52CB-46E1-BF84-B75905683D6E}"/>
          </ac:spMkLst>
        </pc:spChg>
        <pc:spChg chg="add del">
          <ac:chgData name="Martin Iversen" userId="922eb925-a196-4dba-a84a-75b22cf56772" providerId="ADAL" clId="{FDA75697-35A0-F241-8F12-B539487B1751}" dt="2022-12-04T09:36:09.096" v="230" actId="26606"/>
          <ac:spMkLst>
            <pc:docMk/>
            <pc:sldMk cId="2984698744" sldId="256"/>
            <ac:spMk id="9" creationId="{526E0BFB-CDF1-4990-8C11-AC849311E0A8}"/>
          </ac:spMkLst>
        </pc:spChg>
        <pc:spChg chg="add">
          <ac:chgData name="Martin Iversen" userId="922eb925-a196-4dba-a84a-75b22cf56772" providerId="ADAL" clId="{FDA75697-35A0-F241-8F12-B539487B1751}" dt="2022-12-04T09:37:01.649" v="242" actId="26606"/>
          <ac:spMkLst>
            <pc:docMk/>
            <pc:sldMk cId="2984698744" sldId="256"/>
            <ac:spMk id="10" creationId="{4EFE82FE-7465-AE46-88DF-34D347E83B84}"/>
          </ac:spMkLst>
        </pc:spChg>
        <pc:spChg chg="add del">
          <ac:chgData name="Martin Iversen" userId="922eb925-a196-4dba-a84a-75b22cf56772" providerId="ADAL" clId="{FDA75697-35A0-F241-8F12-B539487B1751}" dt="2022-12-04T09:36:09.096" v="230" actId="26606"/>
          <ac:spMkLst>
            <pc:docMk/>
            <pc:sldMk cId="2984698744" sldId="256"/>
            <ac:spMk id="11" creationId="{6069A1F8-9BEB-4786-9694-FC48B2D75D21}"/>
          </ac:spMkLst>
        </pc:spChg>
        <pc:spChg chg="add del">
          <ac:chgData name="Martin Iversen" userId="922eb925-a196-4dba-a84a-75b22cf56772" providerId="ADAL" clId="{FDA75697-35A0-F241-8F12-B539487B1751}" dt="2022-12-04T09:36:24.742" v="232" actId="26606"/>
          <ac:spMkLst>
            <pc:docMk/>
            <pc:sldMk cId="2984698744" sldId="256"/>
            <ac:spMk id="15" creationId="{A5931BE0-4B93-4D6C-878E-ACC59D6B4587}"/>
          </ac:spMkLst>
        </pc:spChg>
        <pc:spChg chg="add del">
          <ac:chgData name="Martin Iversen" userId="922eb925-a196-4dba-a84a-75b22cf56772" providerId="ADAL" clId="{FDA75697-35A0-F241-8F12-B539487B1751}" dt="2022-12-04T09:36:24.742" v="232" actId="26606"/>
          <ac:spMkLst>
            <pc:docMk/>
            <pc:sldMk cId="2984698744" sldId="256"/>
            <ac:spMk id="17" creationId="{C5D31EF7-7A67-43B2-8B5E-B4A6241B1A83}"/>
          </ac:spMkLst>
        </pc:spChg>
        <pc:spChg chg="add del">
          <ac:chgData name="Martin Iversen" userId="922eb925-a196-4dba-a84a-75b22cf56772" providerId="ADAL" clId="{FDA75697-35A0-F241-8F12-B539487B1751}" dt="2022-12-04T09:36:52.706" v="241" actId="26606"/>
          <ac:spMkLst>
            <pc:docMk/>
            <pc:sldMk cId="2984698744" sldId="256"/>
            <ac:spMk id="19" creationId="{9EE0B2B1-B908-4F09-B881-BA114A73DF83}"/>
          </ac:spMkLst>
        </pc:spChg>
        <pc:spChg chg="add">
          <ac:chgData name="Martin Iversen" userId="922eb925-a196-4dba-a84a-75b22cf56772" providerId="ADAL" clId="{FDA75697-35A0-F241-8F12-B539487B1751}" dt="2022-12-04T09:37:01.649" v="242" actId="26606"/>
          <ac:spMkLst>
            <pc:docMk/>
            <pc:sldMk cId="2984698744" sldId="256"/>
            <ac:spMk id="23" creationId="{B4F75AE3-A3AC-DE4C-98FE-EC9DC3BF8DA5}"/>
          </ac:spMkLst>
        </pc:spChg>
        <pc:grpChg chg="add del">
          <ac:chgData name="Martin Iversen" userId="922eb925-a196-4dba-a84a-75b22cf56772" providerId="ADAL" clId="{FDA75697-35A0-F241-8F12-B539487B1751}" dt="2022-12-04T09:36:24.742" v="232" actId="26606"/>
          <ac:grpSpMkLst>
            <pc:docMk/>
            <pc:sldMk cId="2984698744" sldId="256"/>
            <ac:grpSpMk id="14" creationId="{3BDBC526-6DCD-4FF6-8395-D8C22E46E527}"/>
          </ac:grpSpMkLst>
        </pc:grpChg>
        <pc:grpChg chg="add">
          <ac:chgData name="Martin Iversen" userId="922eb925-a196-4dba-a84a-75b22cf56772" providerId="ADAL" clId="{FDA75697-35A0-F241-8F12-B539487B1751}" dt="2022-12-04T09:37:01.649" v="242" actId="26606"/>
          <ac:grpSpMkLst>
            <pc:docMk/>
            <pc:sldMk cId="2984698744" sldId="256"/>
            <ac:grpSpMk id="24" creationId="{44406D7A-DB1A-D940-8AD1-93FAF9DD7199}"/>
          </ac:grpSpMkLst>
        </pc:grpChg>
        <pc:picChg chg="add del mod">
          <ac:chgData name="Martin Iversen" userId="922eb925-a196-4dba-a84a-75b22cf56772" providerId="ADAL" clId="{FDA75697-35A0-F241-8F12-B539487B1751}" dt="2022-12-04T09:36:09.096" v="230" actId="26606"/>
          <ac:picMkLst>
            <pc:docMk/>
            <pc:sldMk cId="2984698744" sldId="256"/>
            <ac:picMk id="4" creationId="{ACD26201-D2C8-F077-1594-3ED40F3D8FA3}"/>
          </ac:picMkLst>
        </pc:picChg>
        <pc:picChg chg="add del mod">
          <ac:chgData name="Martin Iversen" userId="922eb925-a196-4dba-a84a-75b22cf56772" providerId="ADAL" clId="{FDA75697-35A0-F241-8F12-B539487B1751}" dt="2022-12-04T09:36:52.706" v="241" actId="26606"/>
          <ac:picMkLst>
            <pc:docMk/>
            <pc:sldMk cId="2984698744" sldId="256"/>
            <ac:picMk id="6" creationId="{244EB2CE-53AF-2E10-5107-AA4A257F62E5}"/>
          </ac:picMkLst>
        </pc:picChg>
        <pc:picChg chg="add">
          <ac:chgData name="Martin Iversen" userId="922eb925-a196-4dba-a84a-75b22cf56772" providerId="ADAL" clId="{FDA75697-35A0-F241-8F12-B539487B1751}" dt="2022-12-04T09:37:01.649" v="242" actId="26606"/>
          <ac:picMkLst>
            <pc:docMk/>
            <pc:sldMk cId="2984698744" sldId="256"/>
            <ac:picMk id="12" creationId="{16B302A3-44C9-938D-7EC6-EFE05272E85C}"/>
          </ac:picMkLst>
        </pc:picChg>
        <pc:picChg chg="add del">
          <ac:chgData name="Martin Iversen" userId="922eb925-a196-4dba-a84a-75b22cf56772" providerId="ADAL" clId="{FDA75697-35A0-F241-8F12-B539487B1751}" dt="2022-12-04T09:36:24.742" v="232" actId="26606"/>
          <ac:picMkLst>
            <pc:docMk/>
            <pc:sldMk cId="2984698744" sldId="256"/>
            <ac:picMk id="18" creationId="{9EF3A78F-EE7D-890B-39CD-C9CEF48F9C6D}"/>
          </ac:picMkLst>
        </pc:picChg>
        <pc:cxnChg chg="add">
          <ac:chgData name="Martin Iversen" userId="922eb925-a196-4dba-a84a-75b22cf56772" providerId="ADAL" clId="{FDA75697-35A0-F241-8F12-B539487B1751}" dt="2022-12-04T09:37:01.649" v="242" actId="26606"/>
          <ac:cxnSpMkLst>
            <pc:docMk/>
            <pc:sldMk cId="2984698744" sldId="256"/>
            <ac:cxnSpMk id="13" creationId="{41C79BB7-CCAB-2243-9830-5569626C4D01}"/>
          </ac:cxnSpMkLst>
        </pc:cxnChg>
      </pc:sldChg>
      <pc:sldChg chg="addSp delSp modSp new mod setBg">
        <pc:chgData name="Martin Iversen" userId="922eb925-a196-4dba-a84a-75b22cf56772" providerId="ADAL" clId="{FDA75697-35A0-F241-8F12-B539487B1751}" dt="2022-12-09T07:34:42.841" v="1658" actId="26606"/>
        <pc:sldMkLst>
          <pc:docMk/>
          <pc:sldMk cId="2948489288" sldId="257"/>
        </pc:sldMkLst>
        <pc:spChg chg="mod">
          <ac:chgData name="Martin Iversen" userId="922eb925-a196-4dba-a84a-75b22cf56772" providerId="ADAL" clId="{FDA75697-35A0-F241-8F12-B539487B1751}" dt="2022-12-09T07:34:42.841" v="1658" actId="26606"/>
          <ac:spMkLst>
            <pc:docMk/>
            <pc:sldMk cId="2948489288" sldId="257"/>
            <ac:spMk id="2" creationId="{FB099CD0-BF90-3A4B-ACAD-F90346EA9DA8}"/>
          </ac:spMkLst>
        </pc:spChg>
        <pc:spChg chg="mod">
          <ac:chgData name="Martin Iversen" userId="922eb925-a196-4dba-a84a-75b22cf56772" providerId="ADAL" clId="{FDA75697-35A0-F241-8F12-B539487B1751}" dt="2022-12-09T07:34:42.841" v="1658" actId="26606"/>
          <ac:spMkLst>
            <pc:docMk/>
            <pc:sldMk cId="2948489288" sldId="257"/>
            <ac:spMk id="3" creationId="{979D48CB-421E-F6AA-42DF-66DC2EACC634}"/>
          </ac:spMkLst>
        </pc:spChg>
        <pc:spChg chg="add del">
          <ac:chgData name="Martin Iversen" userId="922eb925-a196-4dba-a84a-75b22cf56772" providerId="ADAL" clId="{FDA75697-35A0-F241-8F12-B539487B1751}" dt="2022-12-09T07:34:42.841" v="1658" actId="26606"/>
          <ac:spMkLst>
            <pc:docMk/>
            <pc:sldMk cId="2948489288" sldId="257"/>
            <ac:spMk id="2057" creationId="{C7F2E4D6-EF46-1C43-8F3E-3620C3C83F36}"/>
          </ac:spMkLst>
        </pc:spChg>
        <pc:spChg chg="add">
          <ac:chgData name="Martin Iversen" userId="922eb925-a196-4dba-a84a-75b22cf56772" providerId="ADAL" clId="{FDA75697-35A0-F241-8F12-B539487B1751}" dt="2022-12-09T07:34:42.841" v="1658" actId="26606"/>
          <ac:spMkLst>
            <pc:docMk/>
            <pc:sldMk cId="2948489288" sldId="257"/>
            <ac:spMk id="2069" creationId="{4EFE82FE-7465-AE46-88DF-34D347E83B84}"/>
          </ac:spMkLst>
        </pc:spChg>
        <pc:spChg chg="add del">
          <ac:chgData name="Martin Iversen" userId="922eb925-a196-4dba-a84a-75b22cf56772" providerId="ADAL" clId="{FDA75697-35A0-F241-8F12-B539487B1751}" dt="2022-12-09T07:30:03.723" v="1612" actId="26606"/>
          <ac:spMkLst>
            <pc:docMk/>
            <pc:sldMk cId="2948489288" sldId="257"/>
            <ac:spMk id="2072" creationId="{C7F2E4D6-EF46-1C43-8F3E-3620C3C83F36}"/>
          </ac:spMkLst>
        </pc:spChg>
        <pc:grpChg chg="add del">
          <ac:chgData name="Martin Iversen" userId="922eb925-a196-4dba-a84a-75b22cf56772" providerId="ADAL" clId="{FDA75697-35A0-F241-8F12-B539487B1751}" dt="2022-12-09T07:34:42.841" v="1658" actId="26606"/>
          <ac:grpSpMkLst>
            <pc:docMk/>
            <pc:sldMk cId="2948489288" sldId="257"/>
            <ac:grpSpMk id="2059" creationId="{7A00BDF4-7643-A942-A588-F24E4E09AADE}"/>
          </ac:grpSpMkLst>
        </pc:grpChg>
        <pc:grpChg chg="add">
          <ac:chgData name="Martin Iversen" userId="922eb925-a196-4dba-a84a-75b22cf56772" providerId="ADAL" clId="{FDA75697-35A0-F241-8F12-B539487B1751}" dt="2022-12-09T07:34:42.841" v="1658" actId="26606"/>
          <ac:grpSpMkLst>
            <pc:docMk/>
            <pc:sldMk cId="2948489288" sldId="257"/>
            <ac:grpSpMk id="2070" creationId="{1B5E71B3-7269-894E-A00B-31D341365FC9}"/>
          </ac:grpSpMkLst>
        </pc:grpChg>
        <pc:grpChg chg="add del">
          <ac:chgData name="Martin Iversen" userId="922eb925-a196-4dba-a84a-75b22cf56772" providerId="ADAL" clId="{FDA75697-35A0-F241-8F12-B539487B1751}" dt="2022-12-09T07:30:03.723" v="1612" actId="26606"/>
          <ac:grpSpMkLst>
            <pc:docMk/>
            <pc:sldMk cId="2948489288" sldId="257"/>
            <ac:grpSpMk id="2074" creationId="{70EBDB1D-17AA-8140-B216-35CBA8C9E411}"/>
          </ac:grpSpMkLst>
        </pc:grpChg>
        <pc:picChg chg="add del mod">
          <ac:chgData name="Martin Iversen" userId="922eb925-a196-4dba-a84a-75b22cf56772" providerId="ADAL" clId="{FDA75697-35A0-F241-8F12-B539487B1751}" dt="2022-12-09T07:30:04.343" v="1613"/>
          <ac:picMkLst>
            <pc:docMk/>
            <pc:sldMk cId="2948489288" sldId="257"/>
            <ac:picMk id="4" creationId="{4DC5608B-0E83-99C0-3484-DDC9A12092F9}"/>
          </ac:picMkLst>
        </pc:picChg>
        <pc:picChg chg="add del mod">
          <ac:chgData name="Martin Iversen" userId="922eb925-a196-4dba-a84a-75b22cf56772" providerId="ADAL" clId="{FDA75697-35A0-F241-8F12-B539487B1751}" dt="2022-12-09T07:34:11.088" v="1647" actId="478"/>
          <ac:picMkLst>
            <pc:docMk/>
            <pc:sldMk cId="2948489288" sldId="257"/>
            <ac:picMk id="5" creationId="{1047B813-68F5-DF6B-16AC-3ECDF06671E1}"/>
          </ac:picMkLst>
        </pc:picChg>
        <pc:picChg chg="add mod">
          <ac:chgData name="Martin Iversen" userId="922eb925-a196-4dba-a84a-75b22cf56772" providerId="ADAL" clId="{FDA75697-35A0-F241-8F12-B539487B1751}" dt="2022-12-09T07:34:42.841" v="1658" actId="26606"/>
          <ac:picMkLst>
            <pc:docMk/>
            <pc:sldMk cId="2948489288" sldId="257"/>
            <ac:picMk id="6" creationId="{E341397A-2E1B-B162-CFD3-B69013C7DCE1}"/>
          </ac:picMkLst>
        </pc:picChg>
        <pc:picChg chg="add del mod">
          <ac:chgData name="Martin Iversen" userId="922eb925-a196-4dba-a84a-75b22cf56772" providerId="ADAL" clId="{FDA75697-35A0-F241-8F12-B539487B1751}" dt="2022-12-09T07:22:32.461" v="1601" actId="478"/>
          <ac:picMkLst>
            <pc:docMk/>
            <pc:sldMk cId="2948489288" sldId="257"/>
            <ac:picMk id="2050" creationId="{884C0612-388E-D852-D728-284E9861B88B}"/>
          </ac:picMkLst>
        </pc:picChg>
        <pc:picChg chg="add del mod">
          <ac:chgData name="Martin Iversen" userId="922eb925-a196-4dba-a84a-75b22cf56772" providerId="ADAL" clId="{FDA75697-35A0-F241-8F12-B539487B1751}" dt="2022-12-09T07:34:07.557" v="1645" actId="478"/>
          <ac:picMkLst>
            <pc:docMk/>
            <pc:sldMk cId="2948489288" sldId="257"/>
            <ac:picMk id="2052" creationId="{DD709D7B-BEFB-E38F-6586-1831C92C401C}"/>
          </ac:picMkLst>
        </pc:picChg>
        <pc:cxnChg chg="add del">
          <ac:chgData name="Martin Iversen" userId="922eb925-a196-4dba-a84a-75b22cf56772" providerId="ADAL" clId="{FDA75697-35A0-F241-8F12-B539487B1751}" dt="2022-12-09T07:34:42.841" v="1658" actId="26606"/>
          <ac:cxnSpMkLst>
            <pc:docMk/>
            <pc:sldMk cId="2948489288" sldId="257"/>
            <ac:cxnSpMk id="2065" creationId="{AD36798F-FAB1-724D-8B51-AA8BC0FE77E6}"/>
          </ac:cxnSpMkLst>
        </pc:cxnChg>
        <pc:cxnChg chg="add del">
          <ac:chgData name="Martin Iversen" userId="922eb925-a196-4dba-a84a-75b22cf56772" providerId="ADAL" clId="{FDA75697-35A0-F241-8F12-B539487B1751}" dt="2022-12-09T07:34:42.841" v="1658" actId="26606"/>
          <ac:cxnSpMkLst>
            <pc:docMk/>
            <pc:sldMk cId="2948489288" sldId="257"/>
            <ac:cxnSpMk id="2067" creationId="{BF3CF3DF-4809-5B42-9F22-981391379297}"/>
          </ac:cxnSpMkLst>
        </pc:cxnChg>
        <pc:cxnChg chg="add">
          <ac:chgData name="Martin Iversen" userId="922eb925-a196-4dba-a84a-75b22cf56772" providerId="ADAL" clId="{FDA75697-35A0-F241-8F12-B539487B1751}" dt="2022-12-09T07:34:42.841" v="1658" actId="26606"/>
          <ac:cxnSpMkLst>
            <pc:docMk/>
            <pc:sldMk cId="2948489288" sldId="257"/>
            <ac:cxnSpMk id="2071" creationId="{A0A01F17-907D-3541-BBAF-A33828880DCE}"/>
          </ac:cxnSpMkLst>
        </pc:cxnChg>
        <pc:cxnChg chg="add del">
          <ac:chgData name="Martin Iversen" userId="922eb925-a196-4dba-a84a-75b22cf56772" providerId="ADAL" clId="{FDA75697-35A0-F241-8F12-B539487B1751}" dt="2022-12-09T07:30:03.723" v="1612" actId="26606"/>
          <ac:cxnSpMkLst>
            <pc:docMk/>
            <pc:sldMk cId="2948489288" sldId="257"/>
            <ac:cxnSpMk id="2080" creationId="{BF3CF3DF-4809-5B42-9F22-981391379297}"/>
          </ac:cxnSpMkLst>
        </pc:cxnChg>
      </pc:sldChg>
      <pc:sldChg chg="addSp delSp modSp new mod setBg">
        <pc:chgData name="Martin Iversen" userId="922eb925-a196-4dba-a84a-75b22cf56772" providerId="ADAL" clId="{FDA75697-35A0-F241-8F12-B539487B1751}" dt="2022-12-09T07:36:06.084" v="1660" actId="14100"/>
        <pc:sldMkLst>
          <pc:docMk/>
          <pc:sldMk cId="2586834676" sldId="258"/>
        </pc:sldMkLst>
        <pc:spChg chg="mod">
          <ac:chgData name="Martin Iversen" userId="922eb925-a196-4dba-a84a-75b22cf56772" providerId="ADAL" clId="{FDA75697-35A0-F241-8F12-B539487B1751}" dt="2022-12-04T10:00:29.340" v="1295" actId="20577"/>
          <ac:spMkLst>
            <pc:docMk/>
            <pc:sldMk cId="2586834676" sldId="258"/>
            <ac:spMk id="2" creationId="{8F7397DA-FEF7-B273-650B-DDFFFD332EDC}"/>
          </ac:spMkLst>
        </pc:spChg>
        <pc:spChg chg="mod">
          <ac:chgData name="Martin Iversen" userId="922eb925-a196-4dba-a84a-75b22cf56772" providerId="ADAL" clId="{FDA75697-35A0-F241-8F12-B539487B1751}" dt="2022-12-09T07:36:06.084" v="1660" actId="14100"/>
          <ac:spMkLst>
            <pc:docMk/>
            <pc:sldMk cId="2586834676" sldId="258"/>
            <ac:spMk id="3" creationId="{00A665A6-5853-A21C-6051-D3A43C3C7D5E}"/>
          </ac:spMkLst>
        </pc:spChg>
        <pc:spChg chg="add del">
          <ac:chgData name="Martin Iversen" userId="922eb925-a196-4dba-a84a-75b22cf56772" providerId="ADAL" clId="{FDA75697-35A0-F241-8F12-B539487B1751}" dt="2022-12-04T09:59:47.476" v="1282" actId="26606"/>
          <ac:spMkLst>
            <pc:docMk/>
            <pc:sldMk cId="2586834676" sldId="258"/>
            <ac:spMk id="4105" creationId="{C7F2E4D6-EF46-1C43-8F3E-3620C3C83F36}"/>
          </ac:spMkLst>
        </pc:spChg>
        <pc:grpChg chg="add del">
          <ac:chgData name="Martin Iversen" userId="922eb925-a196-4dba-a84a-75b22cf56772" providerId="ADAL" clId="{FDA75697-35A0-F241-8F12-B539487B1751}" dt="2022-12-04T09:59:47.476" v="1282" actId="26606"/>
          <ac:grpSpMkLst>
            <pc:docMk/>
            <pc:sldMk cId="2586834676" sldId="258"/>
            <ac:grpSpMk id="4109" creationId="{4684B970-A9BC-554F-AFC0-D4C5811B7A76}"/>
          </ac:grpSpMkLst>
        </pc:grpChg>
        <pc:picChg chg="add mod ord">
          <ac:chgData name="Martin Iversen" userId="922eb925-a196-4dba-a84a-75b22cf56772" providerId="ADAL" clId="{FDA75697-35A0-F241-8F12-B539487B1751}" dt="2022-12-04T10:00:19.411" v="1293" actId="1076"/>
          <ac:picMkLst>
            <pc:docMk/>
            <pc:sldMk cId="2586834676" sldId="258"/>
            <ac:picMk id="4098" creationId="{FC6F9A1F-D41C-B929-3B75-AB83B25A01F1}"/>
          </ac:picMkLst>
        </pc:picChg>
        <pc:picChg chg="add mod">
          <ac:chgData name="Martin Iversen" userId="922eb925-a196-4dba-a84a-75b22cf56772" providerId="ADAL" clId="{FDA75697-35A0-F241-8F12-B539487B1751}" dt="2022-12-04T10:00:22.202" v="1294" actId="1076"/>
          <ac:picMkLst>
            <pc:docMk/>
            <pc:sldMk cId="2586834676" sldId="258"/>
            <ac:picMk id="4100" creationId="{46DAF6E9-0FC1-90A3-503F-8D6B9FCE3392}"/>
          </ac:picMkLst>
        </pc:picChg>
        <pc:cxnChg chg="add del">
          <ac:chgData name="Martin Iversen" userId="922eb925-a196-4dba-a84a-75b22cf56772" providerId="ADAL" clId="{FDA75697-35A0-F241-8F12-B539487B1751}" dt="2022-12-04T09:59:47.476" v="1282" actId="26606"/>
          <ac:cxnSpMkLst>
            <pc:docMk/>
            <pc:sldMk cId="2586834676" sldId="258"/>
            <ac:cxnSpMk id="4107" creationId="{0608BEAB-78BB-F54E-B087-1CB0393E3DFF}"/>
          </ac:cxnSpMkLst>
        </pc:cxnChg>
        <pc:cxnChg chg="add del">
          <ac:chgData name="Martin Iversen" userId="922eb925-a196-4dba-a84a-75b22cf56772" providerId="ADAL" clId="{FDA75697-35A0-F241-8F12-B539487B1751}" dt="2022-12-04T09:59:47.476" v="1282" actId="26606"/>
          <ac:cxnSpMkLst>
            <pc:docMk/>
            <pc:sldMk cId="2586834676" sldId="258"/>
            <ac:cxnSpMk id="4115" creationId="{BF3CF3DF-4809-5B42-9F22-981391379297}"/>
          </ac:cxnSpMkLst>
        </pc:cxnChg>
      </pc:sldChg>
      <pc:sldChg chg="addSp modSp new mod setBg">
        <pc:chgData name="Martin Iversen" userId="922eb925-a196-4dba-a84a-75b22cf56772" providerId="ADAL" clId="{FDA75697-35A0-F241-8F12-B539487B1751}" dt="2022-12-04T09:52:59.069" v="1253" actId="26606"/>
        <pc:sldMkLst>
          <pc:docMk/>
          <pc:sldMk cId="4007413312" sldId="259"/>
        </pc:sldMkLst>
        <pc:spChg chg="mod">
          <ac:chgData name="Martin Iversen" userId="922eb925-a196-4dba-a84a-75b22cf56772" providerId="ADAL" clId="{FDA75697-35A0-F241-8F12-B539487B1751}" dt="2022-12-04T09:52:59.069" v="1253" actId="26606"/>
          <ac:spMkLst>
            <pc:docMk/>
            <pc:sldMk cId="4007413312" sldId="259"/>
            <ac:spMk id="2" creationId="{054FB1CF-A6E3-3A7E-C014-1AA9E2DA6641}"/>
          </ac:spMkLst>
        </pc:spChg>
        <pc:spChg chg="mod">
          <ac:chgData name="Martin Iversen" userId="922eb925-a196-4dba-a84a-75b22cf56772" providerId="ADAL" clId="{FDA75697-35A0-F241-8F12-B539487B1751}" dt="2022-12-04T09:52:59.069" v="1253" actId="26606"/>
          <ac:spMkLst>
            <pc:docMk/>
            <pc:sldMk cId="4007413312" sldId="259"/>
            <ac:spMk id="3" creationId="{5F84FB2E-499B-4AE9-177B-4BDAADB1AB79}"/>
          </ac:spMkLst>
        </pc:spChg>
        <pc:spChg chg="add">
          <ac:chgData name="Martin Iversen" userId="922eb925-a196-4dba-a84a-75b22cf56772" providerId="ADAL" clId="{FDA75697-35A0-F241-8F12-B539487B1751}" dt="2022-12-04T09:52:59.069" v="1253" actId="26606"/>
          <ac:spMkLst>
            <pc:docMk/>
            <pc:sldMk cId="4007413312" sldId="259"/>
            <ac:spMk id="3079" creationId="{C7F2E4D6-EF46-1C43-8F3E-3620C3C83F36}"/>
          </ac:spMkLst>
        </pc:spChg>
        <pc:grpChg chg="add">
          <ac:chgData name="Martin Iversen" userId="922eb925-a196-4dba-a84a-75b22cf56772" providerId="ADAL" clId="{FDA75697-35A0-F241-8F12-B539487B1751}" dt="2022-12-04T09:52:59.069" v="1253" actId="26606"/>
          <ac:grpSpMkLst>
            <pc:docMk/>
            <pc:sldMk cId="4007413312" sldId="259"/>
            <ac:grpSpMk id="3081" creationId="{7A00BDF4-7643-A942-A588-F24E4E09AADE}"/>
          </ac:grpSpMkLst>
        </pc:grpChg>
        <pc:picChg chg="add mod">
          <ac:chgData name="Martin Iversen" userId="922eb925-a196-4dba-a84a-75b22cf56772" providerId="ADAL" clId="{FDA75697-35A0-F241-8F12-B539487B1751}" dt="2022-12-04T09:52:59.069" v="1253" actId="26606"/>
          <ac:picMkLst>
            <pc:docMk/>
            <pc:sldMk cId="4007413312" sldId="259"/>
            <ac:picMk id="3074" creationId="{A5469B48-0332-2642-B425-46A489F76FE6}"/>
          </ac:picMkLst>
        </pc:picChg>
        <pc:cxnChg chg="add">
          <ac:chgData name="Martin Iversen" userId="922eb925-a196-4dba-a84a-75b22cf56772" providerId="ADAL" clId="{FDA75697-35A0-F241-8F12-B539487B1751}" dt="2022-12-04T09:52:59.069" v="1253" actId="26606"/>
          <ac:cxnSpMkLst>
            <pc:docMk/>
            <pc:sldMk cId="4007413312" sldId="259"/>
            <ac:cxnSpMk id="3087" creationId="{BF3CF3DF-4809-5B42-9F22-981391379297}"/>
          </ac:cxnSpMkLst>
        </pc:cxnChg>
      </pc:sldChg>
      <pc:sldChg chg="addSp delSp modSp new mod setBg">
        <pc:chgData name="Martin Iversen" userId="922eb925-a196-4dba-a84a-75b22cf56772" providerId="ADAL" clId="{FDA75697-35A0-F241-8F12-B539487B1751}" dt="2022-12-09T07:45:20.948" v="1671" actId="26606"/>
        <pc:sldMkLst>
          <pc:docMk/>
          <pc:sldMk cId="2176835020" sldId="260"/>
        </pc:sldMkLst>
        <pc:spChg chg="mod">
          <ac:chgData name="Martin Iversen" userId="922eb925-a196-4dba-a84a-75b22cf56772" providerId="ADAL" clId="{FDA75697-35A0-F241-8F12-B539487B1751}" dt="2022-12-09T07:45:20.948" v="1671" actId="26606"/>
          <ac:spMkLst>
            <pc:docMk/>
            <pc:sldMk cId="2176835020" sldId="260"/>
            <ac:spMk id="2" creationId="{03DAC1A1-190B-A838-75A5-BEDA76588125}"/>
          </ac:spMkLst>
        </pc:spChg>
        <pc:spChg chg="del mod">
          <ac:chgData name="Martin Iversen" userId="922eb925-a196-4dba-a84a-75b22cf56772" providerId="ADAL" clId="{FDA75697-35A0-F241-8F12-B539487B1751}" dt="2022-12-09T07:45:20.948" v="1671" actId="26606"/>
          <ac:spMkLst>
            <pc:docMk/>
            <pc:sldMk cId="2176835020" sldId="260"/>
            <ac:spMk id="3" creationId="{8999FFBB-3811-F56C-1C20-EAC458FE9AD4}"/>
          </ac:spMkLst>
        </pc:spChg>
        <pc:spChg chg="add">
          <ac:chgData name="Martin Iversen" userId="922eb925-a196-4dba-a84a-75b22cf56772" providerId="ADAL" clId="{FDA75697-35A0-F241-8F12-B539487B1751}" dt="2022-12-09T07:45:20.948" v="1671" actId="26606"/>
          <ac:spMkLst>
            <pc:docMk/>
            <pc:sldMk cId="2176835020" sldId="260"/>
            <ac:spMk id="9" creationId="{C7F2E4D6-EF46-1C43-8F3E-3620C3C83F36}"/>
          </ac:spMkLst>
        </pc:spChg>
        <pc:graphicFrameChg chg="add">
          <ac:chgData name="Martin Iversen" userId="922eb925-a196-4dba-a84a-75b22cf56772" providerId="ADAL" clId="{FDA75697-35A0-F241-8F12-B539487B1751}" dt="2022-12-09T07:45:20.948" v="1671" actId="26606"/>
          <ac:graphicFrameMkLst>
            <pc:docMk/>
            <pc:sldMk cId="2176835020" sldId="260"/>
            <ac:graphicFrameMk id="5" creationId="{75FEE73C-85BB-C706-D234-EB24A4DF5193}"/>
          </ac:graphicFrameMkLst>
        </pc:graphicFrameChg>
        <pc:cxnChg chg="add">
          <ac:chgData name="Martin Iversen" userId="922eb925-a196-4dba-a84a-75b22cf56772" providerId="ADAL" clId="{FDA75697-35A0-F241-8F12-B539487B1751}" dt="2022-12-09T07:45:20.948" v="1671" actId="26606"/>
          <ac:cxnSpMkLst>
            <pc:docMk/>
            <pc:sldMk cId="2176835020" sldId="260"/>
            <ac:cxnSpMk id="11" creationId="{BF3CF3DF-4809-5B42-9F22-981391379297}"/>
          </ac:cxnSpMkLst>
        </pc:cxnChg>
      </pc:sldChg>
      <pc:sldChg chg="addSp delSp modSp new mod setBg">
        <pc:chgData name="Martin Iversen" userId="922eb925-a196-4dba-a84a-75b22cf56772" providerId="ADAL" clId="{FDA75697-35A0-F241-8F12-B539487B1751}" dt="2022-12-09T07:35:49.578" v="1659" actId="26606"/>
        <pc:sldMkLst>
          <pc:docMk/>
          <pc:sldMk cId="3590308090" sldId="261"/>
        </pc:sldMkLst>
        <pc:spChg chg="mod">
          <ac:chgData name="Martin Iversen" userId="922eb925-a196-4dba-a84a-75b22cf56772" providerId="ADAL" clId="{FDA75697-35A0-F241-8F12-B539487B1751}" dt="2022-12-09T07:35:49.578" v="1659" actId="26606"/>
          <ac:spMkLst>
            <pc:docMk/>
            <pc:sldMk cId="3590308090" sldId="261"/>
            <ac:spMk id="2" creationId="{3AFF9F23-4ECA-C4DD-17E1-C0C546527785}"/>
          </ac:spMkLst>
        </pc:spChg>
        <pc:spChg chg="del mod">
          <ac:chgData name="Martin Iversen" userId="922eb925-a196-4dba-a84a-75b22cf56772" providerId="ADAL" clId="{FDA75697-35A0-F241-8F12-B539487B1751}" dt="2022-12-09T07:35:49.578" v="1659" actId="26606"/>
          <ac:spMkLst>
            <pc:docMk/>
            <pc:sldMk cId="3590308090" sldId="261"/>
            <ac:spMk id="3" creationId="{0B47AE24-8A73-54D7-8EE8-05D15F1EECAF}"/>
          </ac:spMkLst>
        </pc:spChg>
        <pc:spChg chg="add del">
          <ac:chgData name="Martin Iversen" userId="922eb925-a196-4dba-a84a-75b22cf56772" providerId="ADAL" clId="{FDA75697-35A0-F241-8F12-B539487B1751}" dt="2022-12-09T07:35:49.578" v="1659" actId="26606"/>
          <ac:spMkLst>
            <pc:docMk/>
            <pc:sldMk cId="3590308090" sldId="261"/>
            <ac:spMk id="11" creationId="{C7F2E4D6-EF46-1C43-8F3E-3620C3C83F36}"/>
          </ac:spMkLst>
        </pc:spChg>
        <pc:spChg chg="add del">
          <ac:chgData name="Martin Iversen" userId="922eb925-a196-4dba-a84a-75b22cf56772" providerId="ADAL" clId="{FDA75697-35A0-F241-8F12-B539487B1751}" dt="2022-12-09T07:34:21.316" v="1651" actId="26606"/>
          <ac:spMkLst>
            <pc:docMk/>
            <pc:sldMk cId="3590308090" sldId="261"/>
            <ac:spMk id="24" creationId="{C7F2E4D6-EF46-1C43-8F3E-3620C3C83F36}"/>
          </ac:spMkLst>
        </pc:spChg>
        <pc:spChg chg="add">
          <ac:chgData name="Martin Iversen" userId="922eb925-a196-4dba-a84a-75b22cf56772" providerId="ADAL" clId="{FDA75697-35A0-F241-8F12-B539487B1751}" dt="2022-12-09T07:35:49.578" v="1659" actId="26606"/>
          <ac:spMkLst>
            <pc:docMk/>
            <pc:sldMk cId="3590308090" sldId="261"/>
            <ac:spMk id="25" creationId="{C7F2E4D6-EF46-1C43-8F3E-3620C3C83F36}"/>
          </ac:spMkLst>
        </pc:spChg>
        <pc:spChg chg="add del">
          <ac:chgData name="Martin Iversen" userId="922eb925-a196-4dba-a84a-75b22cf56772" providerId="ADAL" clId="{FDA75697-35A0-F241-8F12-B539487B1751}" dt="2022-12-09T07:34:25.037" v="1653" actId="26606"/>
          <ac:spMkLst>
            <pc:docMk/>
            <pc:sldMk cId="3590308090" sldId="261"/>
            <ac:spMk id="34" creationId="{C7F2E4D6-EF46-1C43-8F3E-3620C3C83F36}"/>
          </ac:spMkLst>
        </pc:spChg>
        <pc:spChg chg="add del">
          <ac:chgData name="Martin Iversen" userId="922eb925-a196-4dba-a84a-75b22cf56772" providerId="ADAL" clId="{FDA75697-35A0-F241-8F12-B539487B1751}" dt="2022-12-09T07:34:26.917" v="1655" actId="26606"/>
          <ac:spMkLst>
            <pc:docMk/>
            <pc:sldMk cId="3590308090" sldId="261"/>
            <ac:spMk id="42" creationId="{C7F2E4D6-EF46-1C43-8F3E-3620C3C83F36}"/>
          </ac:spMkLst>
        </pc:spChg>
        <pc:grpChg chg="add del">
          <ac:chgData name="Martin Iversen" userId="922eb925-a196-4dba-a84a-75b22cf56772" providerId="ADAL" clId="{FDA75697-35A0-F241-8F12-B539487B1751}" dt="2022-12-09T07:35:49.578" v="1659" actId="26606"/>
          <ac:grpSpMkLst>
            <pc:docMk/>
            <pc:sldMk cId="3590308090" sldId="261"/>
            <ac:grpSpMk id="13" creationId="{D77D276D-CA9B-9446-A765-86D888D1FA18}"/>
          </ac:grpSpMkLst>
        </pc:grpChg>
        <pc:grpChg chg="add del">
          <ac:chgData name="Martin Iversen" userId="922eb925-a196-4dba-a84a-75b22cf56772" providerId="ADAL" clId="{FDA75697-35A0-F241-8F12-B539487B1751}" dt="2022-12-09T07:34:21.316" v="1651" actId="26606"/>
          <ac:grpSpMkLst>
            <pc:docMk/>
            <pc:sldMk cId="3590308090" sldId="261"/>
            <ac:grpSpMk id="26" creationId="{D77D276D-CA9B-9446-A765-86D888D1FA18}"/>
          </ac:grpSpMkLst>
        </pc:grpChg>
        <pc:grpChg chg="add del">
          <ac:chgData name="Martin Iversen" userId="922eb925-a196-4dba-a84a-75b22cf56772" providerId="ADAL" clId="{FDA75697-35A0-F241-8F12-B539487B1751}" dt="2022-12-09T07:34:25.037" v="1653" actId="26606"/>
          <ac:grpSpMkLst>
            <pc:docMk/>
            <pc:sldMk cId="3590308090" sldId="261"/>
            <ac:grpSpMk id="35" creationId="{70EBDB1D-17AA-8140-B216-35CBA8C9E411}"/>
          </ac:grpSpMkLst>
        </pc:grpChg>
        <pc:grpChg chg="add del">
          <ac:chgData name="Martin Iversen" userId="922eb925-a196-4dba-a84a-75b22cf56772" providerId="ADAL" clId="{FDA75697-35A0-F241-8F12-B539487B1751}" dt="2022-12-09T07:34:26.917" v="1655" actId="26606"/>
          <ac:grpSpMkLst>
            <pc:docMk/>
            <pc:sldMk cId="3590308090" sldId="261"/>
            <ac:grpSpMk id="43" creationId="{8E67A6F5-F47F-BD4C-9336-30E0A60EB961}"/>
          </ac:grpSpMkLst>
        </pc:grpChg>
        <pc:graphicFrameChg chg="add">
          <ac:chgData name="Martin Iversen" userId="922eb925-a196-4dba-a84a-75b22cf56772" providerId="ADAL" clId="{FDA75697-35A0-F241-8F12-B539487B1751}" dt="2022-12-09T07:35:49.578" v="1659" actId="26606"/>
          <ac:graphicFrameMkLst>
            <pc:docMk/>
            <pc:sldMk cId="3590308090" sldId="261"/>
            <ac:graphicFrameMk id="21" creationId="{B1FFA4A9-A082-D156-D7E4-4D5B499A7442}"/>
          </ac:graphicFrameMkLst>
        </pc:graphicFrameChg>
        <pc:picChg chg="add del mod">
          <ac:chgData name="Martin Iversen" userId="922eb925-a196-4dba-a84a-75b22cf56772" providerId="ADAL" clId="{FDA75697-35A0-F241-8F12-B539487B1751}" dt="2022-12-09T07:28:56.561" v="1603"/>
          <ac:picMkLst>
            <pc:docMk/>
            <pc:sldMk cId="3590308090" sldId="261"/>
            <ac:picMk id="4" creationId="{63DFC0FB-D75D-B173-4B03-EC79A85327B8}"/>
          </ac:picMkLst>
        </pc:picChg>
        <pc:picChg chg="add del mod">
          <ac:chgData name="Martin Iversen" userId="922eb925-a196-4dba-a84a-75b22cf56772" providerId="ADAL" clId="{FDA75697-35A0-F241-8F12-B539487B1751}" dt="2022-12-09T07:32:38.076" v="1642" actId="478"/>
          <ac:picMkLst>
            <pc:docMk/>
            <pc:sldMk cId="3590308090" sldId="261"/>
            <ac:picMk id="6" creationId="{861CB13C-9B77-0971-07E9-01E04EF58ED5}"/>
          </ac:picMkLst>
        </pc:picChg>
        <pc:picChg chg="add del mod">
          <ac:chgData name="Martin Iversen" userId="922eb925-a196-4dba-a84a-75b22cf56772" providerId="ADAL" clId="{FDA75697-35A0-F241-8F12-B539487B1751}" dt="2022-12-09T07:34:31.188" v="1656" actId="478"/>
          <ac:picMkLst>
            <pc:docMk/>
            <pc:sldMk cId="3590308090" sldId="261"/>
            <ac:picMk id="7" creationId="{693FBFA9-E26A-5560-4893-8D739683D13B}"/>
          </ac:picMkLst>
        </pc:picChg>
        <pc:picChg chg="add del">
          <ac:chgData name="Martin Iversen" userId="922eb925-a196-4dba-a84a-75b22cf56772" providerId="ADAL" clId="{FDA75697-35A0-F241-8F12-B539487B1751}" dt="2022-12-09T07:34:03.289" v="1644" actId="478"/>
          <ac:picMkLst>
            <pc:docMk/>
            <pc:sldMk cId="3590308090" sldId="261"/>
            <ac:picMk id="1026" creationId="{8892C517-73A4-EAB3-5998-F8B009B7F934}"/>
          </ac:picMkLst>
        </pc:picChg>
        <pc:cxnChg chg="add del">
          <ac:chgData name="Martin Iversen" userId="922eb925-a196-4dba-a84a-75b22cf56772" providerId="ADAL" clId="{FDA75697-35A0-F241-8F12-B539487B1751}" dt="2022-12-09T07:35:49.578" v="1659" actId="26606"/>
          <ac:cxnSpMkLst>
            <pc:docMk/>
            <pc:sldMk cId="3590308090" sldId="261"/>
            <ac:cxnSpMk id="19" creationId="{BF3CF3DF-4809-5B42-9F22-981391379297}"/>
          </ac:cxnSpMkLst>
        </pc:cxnChg>
        <pc:cxnChg chg="add">
          <ac:chgData name="Martin Iversen" userId="922eb925-a196-4dba-a84a-75b22cf56772" providerId="ADAL" clId="{FDA75697-35A0-F241-8F12-B539487B1751}" dt="2022-12-09T07:35:49.578" v="1659" actId="26606"/>
          <ac:cxnSpMkLst>
            <pc:docMk/>
            <pc:sldMk cId="3590308090" sldId="261"/>
            <ac:cxnSpMk id="27" creationId="{65824CF1-E973-7D48-9ECB-68CF79EC0DEF}"/>
          </ac:cxnSpMkLst>
        </pc:cxnChg>
        <pc:cxnChg chg="add del">
          <ac:chgData name="Martin Iversen" userId="922eb925-a196-4dba-a84a-75b22cf56772" providerId="ADAL" clId="{FDA75697-35A0-F241-8F12-B539487B1751}" dt="2022-12-09T07:34:21.316" v="1651" actId="26606"/>
          <ac:cxnSpMkLst>
            <pc:docMk/>
            <pc:sldMk cId="3590308090" sldId="261"/>
            <ac:cxnSpMk id="32" creationId="{BF3CF3DF-4809-5B42-9F22-981391379297}"/>
          </ac:cxnSpMkLst>
        </pc:cxnChg>
        <pc:cxnChg chg="add del">
          <ac:chgData name="Martin Iversen" userId="922eb925-a196-4dba-a84a-75b22cf56772" providerId="ADAL" clId="{FDA75697-35A0-F241-8F12-B539487B1751}" dt="2022-12-09T07:34:25.037" v="1653" actId="26606"/>
          <ac:cxnSpMkLst>
            <pc:docMk/>
            <pc:sldMk cId="3590308090" sldId="261"/>
            <ac:cxnSpMk id="40" creationId="{BF3CF3DF-4809-5B42-9F22-981391379297}"/>
          </ac:cxnSpMkLst>
        </pc:cxnChg>
        <pc:cxnChg chg="add del">
          <ac:chgData name="Martin Iversen" userId="922eb925-a196-4dba-a84a-75b22cf56772" providerId="ADAL" clId="{FDA75697-35A0-F241-8F12-B539487B1751}" dt="2022-12-09T07:34:26.917" v="1655" actId="26606"/>
          <ac:cxnSpMkLst>
            <pc:docMk/>
            <pc:sldMk cId="3590308090" sldId="261"/>
            <ac:cxnSpMk id="44" creationId="{BF3CF3DF-4809-5B42-9F22-981391379297}"/>
          </ac:cxnSpMkLst>
        </pc:cxnChg>
      </pc:sldChg>
      <pc:sldChg chg="addSp delSp modSp new mod setBg">
        <pc:chgData name="Martin Iversen" userId="922eb925-a196-4dba-a84a-75b22cf56772" providerId="ADAL" clId="{FDA75697-35A0-F241-8F12-B539487B1751}" dt="2022-12-09T07:43:52.117" v="1670" actId="20577"/>
        <pc:sldMkLst>
          <pc:docMk/>
          <pc:sldMk cId="3956152817" sldId="262"/>
        </pc:sldMkLst>
        <pc:spChg chg="mod">
          <ac:chgData name="Martin Iversen" userId="922eb925-a196-4dba-a84a-75b22cf56772" providerId="ADAL" clId="{FDA75697-35A0-F241-8F12-B539487B1751}" dt="2022-12-09T07:43:36.312" v="1666" actId="26606"/>
          <ac:spMkLst>
            <pc:docMk/>
            <pc:sldMk cId="3956152817" sldId="262"/>
            <ac:spMk id="2" creationId="{CE5E6E22-68E6-9DCB-A1FE-16FE9B7AD666}"/>
          </ac:spMkLst>
        </pc:spChg>
        <pc:spChg chg="mod">
          <ac:chgData name="Martin Iversen" userId="922eb925-a196-4dba-a84a-75b22cf56772" providerId="ADAL" clId="{FDA75697-35A0-F241-8F12-B539487B1751}" dt="2022-12-09T07:43:52.117" v="1670" actId="20577"/>
          <ac:spMkLst>
            <pc:docMk/>
            <pc:sldMk cId="3956152817" sldId="262"/>
            <ac:spMk id="3" creationId="{AB8E1386-300F-2B43-A95D-199577A6D6CF}"/>
          </ac:spMkLst>
        </pc:spChg>
        <pc:spChg chg="add del">
          <ac:chgData name="Martin Iversen" userId="922eb925-a196-4dba-a84a-75b22cf56772" providerId="ADAL" clId="{FDA75697-35A0-F241-8F12-B539487B1751}" dt="2022-12-09T07:21:58.967" v="1600" actId="26606"/>
          <ac:spMkLst>
            <pc:docMk/>
            <pc:sldMk cId="3956152817" sldId="262"/>
            <ac:spMk id="1031" creationId="{C7F2E4D6-EF46-1C43-8F3E-3620C3C83F36}"/>
          </ac:spMkLst>
        </pc:spChg>
        <pc:spChg chg="add del">
          <ac:chgData name="Martin Iversen" userId="922eb925-a196-4dba-a84a-75b22cf56772" providerId="ADAL" clId="{FDA75697-35A0-F241-8F12-B539487B1751}" dt="2022-12-09T07:43:36.312" v="1666" actId="26606"/>
          <ac:spMkLst>
            <pc:docMk/>
            <pc:sldMk cId="3956152817" sldId="262"/>
            <ac:spMk id="1044" creationId="{C7F2E4D6-EF46-1C43-8F3E-3620C3C83F36}"/>
          </ac:spMkLst>
        </pc:spChg>
        <pc:spChg chg="add del">
          <ac:chgData name="Martin Iversen" userId="922eb925-a196-4dba-a84a-75b22cf56772" providerId="ADAL" clId="{FDA75697-35A0-F241-8F12-B539487B1751}" dt="2022-12-09T07:43:36.312" v="1666" actId="26606"/>
          <ac:spMkLst>
            <pc:docMk/>
            <pc:sldMk cId="3956152817" sldId="262"/>
            <ac:spMk id="1046" creationId="{FF9CBBC1-A3AE-F24A-938E-E3DF32CB7781}"/>
          </ac:spMkLst>
        </pc:spChg>
        <pc:spChg chg="add del">
          <ac:chgData name="Martin Iversen" userId="922eb925-a196-4dba-a84a-75b22cf56772" providerId="ADAL" clId="{FDA75697-35A0-F241-8F12-B539487B1751}" dt="2022-12-09T07:43:36.312" v="1666" actId="26606"/>
          <ac:spMkLst>
            <pc:docMk/>
            <pc:sldMk cId="3956152817" sldId="262"/>
            <ac:spMk id="1050" creationId="{FC247E6B-1B63-C043-8D98-4B14FD981E92}"/>
          </ac:spMkLst>
        </pc:spChg>
        <pc:spChg chg="add">
          <ac:chgData name="Martin Iversen" userId="922eb925-a196-4dba-a84a-75b22cf56772" providerId="ADAL" clId="{FDA75697-35A0-F241-8F12-B539487B1751}" dt="2022-12-09T07:43:36.312" v="1666" actId="26606"/>
          <ac:spMkLst>
            <pc:docMk/>
            <pc:sldMk cId="3956152817" sldId="262"/>
            <ac:spMk id="1055" creationId="{C7F2E4D6-EF46-1C43-8F3E-3620C3C83F36}"/>
          </ac:spMkLst>
        </pc:spChg>
        <pc:grpChg chg="add del">
          <ac:chgData name="Martin Iversen" userId="922eb925-a196-4dba-a84a-75b22cf56772" providerId="ADAL" clId="{FDA75697-35A0-F241-8F12-B539487B1751}" dt="2022-12-09T07:21:58.967" v="1600" actId="26606"/>
          <ac:grpSpMkLst>
            <pc:docMk/>
            <pc:sldMk cId="3956152817" sldId="262"/>
            <ac:grpSpMk id="1035" creationId="{0D40C408-1C95-CC45-87A7-61CE8B1F9362}"/>
          </ac:grpSpMkLst>
        </pc:grpChg>
        <pc:grpChg chg="add">
          <ac:chgData name="Martin Iversen" userId="922eb925-a196-4dba-a84a-75b22cf56772" providerId="ADAL" clId="{FDA75697-35A0-F241-8F12-B539487B1751}" dt="2022-12-09T07:43:36.312" v="1666" actId="26606"/>
          <ac:grpSpMkLst>
            <pc:docMk/>
            <pc:sldMk cId="3956152817" sldId="262"/>
            <ac:grpSpMk id="1059" creationId="{4684B970-A9BC-554F-AFC0-D4C5811B7A76}"/>
          </ac:grpSpMkLst>
        </pc:grpChg>
        <pc:picChg chg="add mod">
          <ac:chgData name="Martin Iversen" userId="922eb925-a196-4dba-a84a-75b22cf56772" providerId="ADAL" clId="{FDA75697-35A0-F241-8F12-B539487B1751}" dt="2022-12-09T07:43:36.312" v="1666" actId="26606"/>
          <ac:picMkLst>
            <pc:docMk/>
            <pc:sldMk cId="3956152817" sldId="262"/>
            <ac:picMk id="4" creationId="{73D6B180-3C2A-A55F-50E3-7C640CB54A9B}"/>
          </ac:picMkLst>
        </pc:picChg>
        <pc:picChg chg="add mod ord">
          <ac:chgData name="Martin Iversen" userId="922eb925-a196-4dba-a84a-75b22cf56772" providerId="ADAL" clId="{FDA75697-35A0-F241-8F12-B539487B1751}" dt="2022-12-09T07:43:36.312" v="1666" actId="26606"/>
          <ac:picMkLst>
            <pc:docMk/>
            <pc:sldMk cId="3956152817" sldId="262"/>
            <ac:picMk id="1026" creationId="{6556D26A-61BD-98A8-3177-C02CD7FB011F}"/>
          </ac:picMkLst>
        </pc:picChg>
        <pc:cxnChg chg="add del">
          <ac:chgData name="Martin Iversen" userId="922eb925-a196-4dba-a84a-75b22cf56772" providerId="ADAL" clId="{FDA75697-35A0-F241-8F12-B539487B1751}" dt="2022-12-09T07:21:58.967" v="1600" actId="26606"/>
          <ac:cxnSpMkLst>
            <pc:docMk/>
            <pc:sldMk cId="3956152817" sldId="262"/>
            <ac:cxnSpMk id="1033" creationId="{BF3CF3DF-4809-5B42-9F22-981391379297}"/>
          </ac:cxnSpMkLst>
        </pc:cxnChg>
        <pc:cxnChg chg="add del">
          <ac:chgData name="Martin Iversen" userId="922eb925-a196-4dba-a84a-75b22cf56772" providerId="ADAL" clId="{FDA75697-35A0-F241-8F12-B539487B1751}" dt="2022-12-09T07:43:36.312" v="1666" actId="26606"/>
          <ac:cxnSpMkLst>
            <pc:docMk/>
            <pc:sldMk cId="3956152817" sldId="262"/>
            <ac:cxnSpMk id="1048" creationId="{BF3CF3DF-4809-5B42-9F22-981391379297}"/>
          </ac:cxnSpMkLst>
        </pc:cxnChg>
        <pc:cxnChg chg="add">
          <ac:chgData name="Martin Iversen" userId="922eb925-a196-4dba-a84a-75b22cf56772" providerId="ADAL" clId="{FDA75697-35A0-F241-8F12-B539487B1751}" dt="2022-12-09T07:43:36.312" v="1666" actId="26606"/>
          <ac:cxnSpMkLst>
            <pc:docMk/>
            <pc:sldMk cId="3956152817" sldId="262"/>
            <ac:cxnSpMk id="1057" creationId="{0608BEAB-78BB-F54E-B087-1CB0393E3DFF}"/>
          </ac:cxnSpMkLst>
        </pc:cxnChg>
        <pc:cxnChg chg="add">
          <ac:chgData name="Martin Iversen" userId="922eb925-a196-4dba-a84a-75b22cf56772" providerId="ADAL" clId="{FDA75697-35A0-F241-8F12-B539487B1751}" dt="2022-12-09T07:43:36.312" v="1666" actId="26606"/>
          <ac:cxnSpMkLst>
            <pc:docMk/>
            <pc:sldMk cId="3956152817" sldId="262"/>
            <ac:cxnSpMk id="1065" creationId="{BF3CF3DF-4809-5B42-9F22-981391379297}"/>
          </ac:cxnSpMkLst>
        </pc:cxnChg>
      </pc:sldChg>
      <pc:sldChg chg="addSp delSp modSp new mod setBg setClrOvrMap">
        <pc:chgData name="Martin Iversen" userId="922eb925-a196-4dba-a84a-75b22cf56772" providerId="ADAL" clId="{FDA75697-35A0-F241-8F12-B539487B1751}" dt="2022-12-09T07:31:15.244" v="1625" actId="166"/>
        <pc:sldMkLst>
          <pc:docMk/>
          <pc:sldMk cId="76058031" sldId="263"/>
        </pc:sldMkLst>
        <pc:spChg chg="del mod ord">
          <ac:chgData name="Martin Iversen" userId="922eb925-a196-4dba-a84a-75b22cf56772" providerId="ADAL" clId="{FDA75697-35A0-F241-8F12-B539487B1751}" dt="2022-12-09T07:31:06.240" v="1624" actId="478"/>
          <ac:spMkLst>
            <pc:docMk/>
            <pc:sldMk cId="76058031" sldId="263"/>
            <ac:spMk id="2" creationId="{E8802E8B-637E-8263-772F-064869603DD0}"/>
          </ac:spMkLst>
        </pc:spChg>
        <pc:spChg chg="del">
          <ac:chgData name="Martin Iversen" userId="922eb925-a196-4dba-a84a-75b22cf56772" providerId="ADAL" clId="{FDA75697-35A0-F241-8F12-B539487B1751}" dt="2022-12-09T07:30:57.767" v="1623" actId="26606"/>
          <ac:spMkLst>
            <pc:docMk/>
            <pc:sldMk cId="76058031" sldId="263"/>
            <ac:spMk id="3" creationId="{CC26DBEA-F977-032A-39F6-8A76D3970BFC}"/>
          </ac:spMkLst>
        </pc:spChg>
        <pc:spChg chg="add">
          <ac:chgData name="Martin Iversen" userId="922eb925-a196-4dba-a84a-75b22cf56772" providerId="ADAL" clId="{FDA75697-35A0-F241-8F12-B539487B1751}" dt="2022-12-09T07:30:57.767" v="1623" actId="26606"/>
          <ac:spMkLst>
            <pc:docMk/>
            <pc:sldMk cId="76058031" sldId="263"/>
            <ac:spMk id="37" creationId="{4EFE82FE-7465-AE46-88DF-34D347E83B84}"/>
          </ac:spMkLst>
        </pc:spChg>
        <pc:spChg chg="add">
          <ac:chgData name="Martin Iversen" userId="922eb925-a196-4dba-a84a-75b22cf56772" providerId="ADAL" clId="{FDA75697-35A0-F241-8F12-B539487B1751}" dt="2022-12-09T07:30:57.767" v="1623" actId="26606"/>
          <ac:spMkLst>
            <pc:docMk/>
            <pc:sldMk cId="76058031" sldId="263"/>
            <ac:spMk id="39" creationId="{2B31B496-E92B-C84B-83E3-6272409ED238}"/>
          </ac:spMkLst>
        </pc:spChg>
        <pc:grpChg chg="add">
          <ac:chgData name="Martin Iversen" userId="922eb925-a196-4dba-a84a-75b22cf56772" providerId="ADAL" clId="{FDA75697-35A0-F241-8F12-B539487B1751}" dt="2022-12-09T07:30:57.767" v="1623" actId="26606"/>
          <ac:grpSpMkLst>
            <pc:docMk/>
            <pc:sldMk cId="76058031" sldId="263"/>
            <ac:grpSpMk id="9" creationId="{EB46B8FB-F6A2-5F47-A6CD-A7E17E69270F}"/>
          </ac:grpSpMkLst>
        </pc:grpChg>
        <pc:grpChg chg="add">
          <ac:chgData name="Martin Iversen" userId="922eb925-a196-4dba-a84a-75b22cf56772" providerId="ADAL" clId="{FDA75697-35A0-F241-8F12-B539487B1751}" dt="2022-12-09T07:30:57.767" v="1623" actId="26606"/>
          <ac:grpSpMkLst>
            <pc:docMk/>
            <pc:sldMk cId="76058031" sldId="263"/>
            <ac:grpSpMk id="41" creationId="{558D799D-6817-AF48-958F-CAC89BB717FB}"/>
          </ac:grpSpMkLst>
        </pc:grpChg>
        <pc:picChg chg="add mod">
          <ac:chgData name="Martin Iversen" userId="922eb925-a196-4dba-a84a-75b22cf56772" providerId="ADAL" clId="{FDA75697-35A0-F241-8F12-B539487B1751}" dt="2022-12-09T07:31:15.244" v="1625" actId="166"/>
          <ac:picMkLst>
            <pc:docMk/>
            <pc:sldMk cId="76058031" sldId="263"/>
            <ac:picMk id="4" creationId="{1A648DA8-4A79-EB12-EB18-22323B33AE8C}"/>
          </ac:picMkLst>
        </pc:picChg>
        <pc:cxnChg chg="add">
          <ac:chgData name="Martin Iversen" userId="922eb925-a196-4dba-a84a-75b22cf56772" providerId="ADAL" clId="{FDA75697-35A0-F241-8F12-B539487B1751}" dt="2022-12-09T07:30:57.767" v="1623" actId="26606"/>
          <ac:cxnSpMkLst>
            <pc:docMk/>
            <pc:sldMk cId="76058031" sldId="263"/>
            <ac:cxnSpMk id="35" creationId="{D33A3282-0389-C547-8CA6-7F3E7F27B34D}"/>
          </ac:cxnSpMkLst>
        </pc:cxnChg>
      </pc:sldChg>
      <pc:sldChg chg="addSp delSp modSp new mod setBg setClrOvrMap">
        <pc:chgData name="Martin Iversen" userId="922eb925-a196-4dba-a84a-75b22cf56772" providerId="ADAL" clId="{FDA75697-35A0-F241-8F12-B539487B1751}" dt="2022-12-09T07:32:16.312" v="1635" actId="26606"/>
        <pc:sldMkLst>
          <pc:docMk/>
          <pc:sldMk cId="1890024947" sldId="264"/>
        </pc:sldMkLst>
        <pc:spChg chg="del">
          <ac:chgData name="Martin Iversen" userId="922eb925-a196-4dba-a84a-75b22cf56772" providerId="ADAL" clId="{FDA75697-35A0-F241-8F12-B539487B1751}" dt="2022-12-09T07:31:34.148" v="1627" actId="478"/>
          <ac:spMkLst>
            <pc:docMk/>
            <pc:sldMk cId="1890024947" sldId="264"/>
            <ac:spMk id="2" creationId="{143758A9-9EE1-EE1A-C5E9-06A7DBC5B2F4}"/>
          </ac:spMkLst>
        </pc:spChg>
        <pc:spChg chg="del">
          <ac:chgData name="Martin Iversen" userId="922eb925-a196-4dba-a84a-75b22cf56772" providerId="ADAL" clId="{FDA75697-35A0-F241-8F12-B539487B1751}" dt="2022-12-09T07:31:35.944" v="1628" actId="478"/>
          <ac:spMkLst>
            <pc:docMk/>
            <pc:sldMk cId="1890024947" sldId="264"/>
            <ac:spMk id="3" creationId="{806C4DBF-DCE6-44FB-8CD7-5E6580958968}"/>
          </ac:spMkLst>
        </pc:spChg>
        <pc:spChg chg="add">
          <ac:chgData name="Martin Iversen" userId="922eb925-a196-4dba-a84a-75b22cf56772" providerId="ADAL" clId="{FDA75697-35A0-F241-8F12-B539487B1751}" dt="2022-12-09T07:32:16.312" v="1635" actId="26606"/>
          <ac:spMkLst>
            <pc:docMk/>
            <pc:sldMk cId="1890024947" sldId="264"/>
            <ac:spMk id="10" creationId="{557B0AD7-E991-E343-BF68-F118815215C7}"/>
          </ac:spMkLst>
        </pc:spChg>
        <pc:picChg chg="add mod">
          <ac:chgData name="Martin Iversen" userId="922eb925-a196-4dba-a84a-75b22cf56772" providerId="ADAL" clId="{FDA75697-35A0-F241-8F12-B539487B1751}" dt="2022-12-09T07:32:16.312" v="1635" actId="26606"/>
          <ac:picMkLst>
            <pc:docMk/>
            <pc:sldMk cId="1890024947" sldId="264"/>
            <ac:picMk id="5" creationId="{8B01587C-6660-B486-8B31-4655AE219743}"/>
          </ac:picMkLst>
        </pc:picChg>
        <pc:picChg chg="add del mod">
          <ac:chgData name="Martin Iversen" userId="922eb925-a196-4dba-a84a-75b22cf56772" providerId="ADAL" clId="{FDA75697-35A0-F241-8F12-B539487B1751}" dt="2022-12-09T07:32:13.993" v="1634" actId="478"/>
          <ac:picMkLst>
            <pc:docMk/>
            <pc:sldMk cId="1890024947" sldId="264"/>
            <ac:picMk id="6" creationId="{29D640C7-2ECB-200C-20B1-002A93692477}"/>
          </ac:picMkLst>
        </pc:picChg>
      </pc:sldChg>
      <pc:sldChg chg="addSp delSp modSp new mod setBg setClrOvrMap">
        <pc:chgData name="Martin Iversen" userId="922eb925-a196-4dba-a84a-75b22cf56772" providerId="ADAL" clId="{FDA75697-35A0-F241-8F12-B539487B1751}" dt="2022-12-09T07:32:28.603" v="1641" actId="26606"/>
        <pc:sldMkLst>
          <pc:docMk/>
          <pc:sldMk cId="1231289024" sldId="265"/>
        </pc:sldMkLst>
        <pc:spChg chg="del">
          <ac:chgData name="Martin Iversen" userId="922eb925-a196-4dba-a84a-75b22cf56772" providerId="ADAL" clId="{FDA75697-35A0-F241-8F12-B539487B1751}" dt="2022-12-09T07:32:24.185" v="1637" actId="478"/>
          <ac:spMkLst>
            <pc:docMk/>
            <pc:sldMk cId="1231289024" sldId="265"/>
            <ac:spMk id="2" creationId="{374E2394-F466-F708-A088-40367AFDEF99}"/>
          </ac:spMkLst>
        </pc:spChg>
        <pc:spChg chg="del">
          <ac:chgData name="Martin Iversen" userId="922eb925-a196-4dba-a84a-75b22cf56772" providerId="ADAL" clId="{FDA75697-35A0-F241-8F12-B539487B1751}" dt="2022-12-09T07:32:26.082" v="1638" actId="478"/>
          <ac:spMkLst>
            <pc:docMk/>
            <pc:sldMk cId="1231289024" sldId="265"/>
            <ac:spMk id="3" creationId="{5D1A1849-45FF-40B7-D829-E5FBFDD83C87}"/>
          </ac:spMkLst>
        </pc:spChg>
        <pc:spChg chg="add">
          <ac:chgData name="Martin Iversen" userId="922eb925-a196-4dba-a84a-75b22cf56772" providerId="ADAL" clId="{FDA75697-35A0-F241-8F12-B539487B1751}" dt="2022-12-09T07:32:28.603" v="1641" actId="26606"/>
          <ac:spMkLst>
            <pc:docMk/>
            <pc:sldMk cId="1231289024" sldId="265"/>
            <ac:spMk id="9" creationId="{557B0AD7-E991-E343-BF68-F118815215C7}"/>
          </ac:spMkLst>
        </pc:spChg>
        <pc:picChg chg="add mod">
          <ac:chgData name="Martin Iversen" userId="922eb925-a196-4dba-a84a-75b22cf56772" providerId="ADAL" clId="{FDA75697-35A0-F241-8F12-B539487B1751}" dt="2022-12-09T07:32:28.603" v="1641" actId="26606"/>
          <ac:picMkLst>
            <pc:docMk/>
            <pc:sldMk cId="1231289024" sldId="265"/>
            <ac:picMk id="4" creationId="{436AAD32-05A9-C831-D892-F6F6952E8B47}"/>
          </ac:picMkLst>
        </pc:picChg>
      </pc:sldChg>
      <pc:sldChg chg="addSp delSp modSp new mod setBg setClrOvrMap">
        <pc:chgData name="Martin Iversen" userId="922eb925-a196-4dba-a84a-75b22cf56772" providerId="ADAL" clId="{FDA75697-35A0-F241-8F12-B539487B1751}" dt="2022-12-09T07:42:27.420" v="1665" actId="26606"/>
        <pc:sldMkLst>
          <pc:docMk/>
          <pc:sldMk cId="3165917043" sldId="266"/>
        </pc:sldMkLst>
        <pc:spChg chg="del">
          <ac:chgData name="Martin Iversen" userId="922eb925-a196-4dba-a84a-75b22cf56772" providerId="ADAL" clId="{FDA75697-35A0-F241-8F12-B539487B1751}" dt="2022-12-09T07:42:23.006" v="1662" actId="478"/>
          <ac:spMkLst>
            <pc:docMk/>
            <pc:sldMk cId="3165917043" sldId="266"/>
            <ac:spMk id="2" creationId="{D0A8B676-F478-3C05-4D27-7C3C85156605}"/>
          </ac:spMkLst>
        </pc:spChg>
        <pc:spChg chg="del">
          <ac:chgData name="Martin Iversen" userId="922eb925-a196-4dba-a84a-75b22cf56772" providerId="ADAL" clId="{FDA75697-35A0-F241-8F12-B539487B1751}" dt="2022-12-09T07:42:24.925" v="1663" actId="478"/>
          <ac:spMkLst>
            <pc:docMk/>
            <pc:sldMk cId="3165917043" sldId="266"/>
            <ac:spMk id="3" creationId="{93A11CEB-0A1E-B612-6D86-0DF98A981DC4}"/>
          </ac:spMkLst>
        </pc:spChg>
        <pc:spChg chg="add">
          <ac:chgData name="Martin Iversen" userId="922eb925-a196-4dba-a84a-75b22cf56772" providerId="ADAL" clId="{FDA75697-35A0-F241-8F12-B539487B1751}" dt="2022-12-09T07:42:27.420" v="1665" actId="26606"/>
          <ac:spMkLst>
            <pc:docMk/>
            <pc:sldMk cId="3165917043" sldId="266"/>
            <ac:spMk id="9" creationId="{557B0AD7-E991-E343-BF68-F118815215C7}"/>
          </ac:spMkLst>
        </pc:spChg>
        <pc:picChg chg="add mod">
          <ac:chgData name="Martin Iversen" userId="922eb925-a196-4dba-a84a-75b22cf56772" providerId="ADAL" clId="{FDA75697-35A0-F241-8F12-B539487B1751}" dt="2022-12-09T07:42:27.420" v="1665" actId="26606"/>
          <ac:picMkLst>
            <pc:docMk/>
            <pc:sldMk cId="3165917043" sldId="266"/>
            <ac:picMk id="4" creationId="{5404BD13-600D-4FD9-B3B9-90C6C721DAF9}"/>
          </ac:picMkLst>
        </pc:picChg>
      </pc:sldChg>
      <pc:sldMasterChg chg="add del addSldLayout delSldLayout">
        <pc:chgData name="Martin Iversen" userId="922eb925-a196-4dba-a84a-75b22cf56772" providerId="ADAL" clId="{FDA75697-35A0-F241-8F12-B539487B1751}" dt="2022-12-04T09:37:01.649" v="242" actId="26606"/>
        <pc:sldMasterMkLst>
          <pc:docMk/>
          <pc:sldMasterMk cId="521848972" sldId="2147483648"/>
        </pc:sldMasterMkLst>
        <pc:sldLayoutChg chg="add del">
          <pc:chgData name="Martin Iversen" userId="922eb925-a196-4dba-a84a-75b22cf56772" providerId="ADAL" clId="{FDA75697-35A0-F241-8F12-B539487B1751}" dt="2022-12-04T09:37:01.649" v="242" actId="26606"/>
          <pc:sldLayoutMkLst>
            <pc:docMk/>
            <pc:sldMasterMk cId="521848972" sldId="2147483648"/>
            <pc:sldLayoutMk cId="3041438313" sldId="2147483649"/>
          </pc:sldLayoutMkLst>
        </pc:sldLayoutChg>
        <pc:sldLayoutChg chg="add del">
          <pc:chgData name="Martin Iversen" userId="922eb925-a196-4dba-a84a-75b22cf56772" providerId="ADAL" clId="{FDA75697-35A0-F241-8F12-B539487B1751}" dt="2022-12-04T09:37:01.649" v="242" actId="26606"/>
          <pc:sldLayoutMkLst>
            <pc:docMk/>
            <pc:sldMasterMk cId="521848972" sldId="2147483648"/>
            <pc:sldLayoutMk cId="2048389454" sldId="2147483650"/>
          </pc:sldLayoutMkLst>
        </pc:sldLayoutChg>
        <pc:sldLayoutChg chg="add del">
          <pc:chgData name="Martin Iversen" userId="922eb925-a196-4dba-a84a-75b22cf56772" providerId="ADAL" clId="{FDA75697-35A0-F241-8F12-B539487B1751}" dt="2022-12-04T09:37:01.649" v="242" actId="26606"/>
          <pc:sldLayoutMkLst>
            <pc:docMk/>
            <pc:sldMasterMk cId="521848972" sldId="2147483648"/>
            <pc:sldLayoutMk cId="1580727752" sldId="2147483651"/>
          </pc:sldLayoutMkLst>
        </pc:sldLayoutChg>
        <pc:sldLayoutChg chg="add del">
          <pc:chgData name="Martin Iversen" userId="922eb925-a196-4dba-a84a-75b22cf56772" providerId="ADAL" clId="{FDA75697-35A0-F241-8F12-B539487B1751}" dt="2022-12-04T09:37:01.649" v="242" actId="26606"/>
          <pc:sldLayoutMkLst>
            <pc:docMk/>
            <pc:sldMasterMk cId="521848972" sldId="2147483648"/>
            <pc:sldLayoutMk cId="2947275354" sldId="2147483652"/>
          </pc:sldLayoutMkLst>
        </pc:sldLayoutChg>
        <pc:sldLayoutChg chg="add del">
          <pc:chgData name="Martin Iversen" userId="922eb925-a196-4dba-a84a-75b22cf56772" providerId="ADAL" clId="{FDA75697-35A0-F241-8F12-B539487B1751}" dt="2022-12-04T09:37:01.649" v="242" actId="26606"/>
          <pc:sldLayoutMkLst>
            <pc:docMk/>
            <pc:sldMasterMk cId="521848972" sldId="2147483648"/>
            <pc:sldLayoutMk cId="4291670243" sldId="2147483653"/>
          </pc:sldLayoutMkLst>
        </pc:sldLayoutChg>
        <pc:sldLayoutChg chg="add del">
          <pc:chgData name="Martin Iversen" userId="922eb925-a196-4dba-a84a-75b22cf56772" providerId="ADAL" clId="{FDA75697-35A0-F241-8F12-B539487B1751}" dt="2022-12-04T09:37:01.649" v="242" actId="26606"/>
          <pc:sldLayoutMkLst>
            <pc:docMk/>
            <pc:sldMasterMk cId="521848972" sldId="2147483648"/>
            <pc:sldLayoutMk cId="2529442252" sldId="2147483654"/>
          </pc:sldLayoutMkLst>
        </pc:sldLayoutChg>
        <pc:sldLayoutChg chg="add del">
          <pc:chgData name="Martin Iversen" userId="922eb925-a196-4dba-a84a-75b22cf56772" providerId="ADAL" clId="{FDA75697-35A0-F241-8F12-B539487B1751}" dt="2022-12-04T09:37:01.649" v="242" actId="26606"/>
          <pc:sldLayoutMkLst>
            <pc:docMk/>
            <pc:sldMasterMk cId="521848972" sldId="2147483648"/>
            <pc:sldLayoutMk cId="598203901" sldId="2147483655"/>
          </pc:sldLayoutMkLst>
        </pc:sldLayoutChg>
        <pc:sldLayoutChg chg="add del">
          <pc:chgData name="Martin Iversen" userId="922eb925-a196-4dba-a84a-75b22cf56772" providerId="ADAL" clId="{FDA75697-35A0-F241-8F12-B539487B1751}" dt="2022-12-04T09:37:01.649" v="242" actId="26606"/>
          <pc:sldLayoutMkLst>
            <pc:docMk/>
            <pc:sldMasterMk cId="521848972" sldId="2147483648"/>
            <pc:sldLayoutMk cId="3968872069" sldId="2147483656"/>
          </pc:sldLayoutMkLst>
        </pc:sldLayoutChg>
        <pc:sldLayoutChg chg="add del">
          <pc:chgData name="Martin Iversen" userId="922eb925-a196-4dba-a84a-75b22cf56772" providerId="ADAL" clId="{FDA75697-35A0-F241-8F12-B539487B1751}" dt="2022-12-04T09:37:01.649" v="242" actId="26606"/>
          <pc:sldLayoutMkLst>
            <pc:docMk/>
            <pc:sldMasterMk cId="521848972" sldId="2147483648"/>
            <pc:sldLayoutMk cId="1672860194" sldId="2147483657"/>
          </pc:sldLayoutMkLst>
        </pc:sldLayoutChg>
        <pc:sldLayoutChg chg="add del">
          <pc:chgData name="Martin Iversen" userId="922eb925-a196-4dba-a84a-75b22cf56772" providerId="ADAL" clId="{FDA75697-35A0-F241-8F12-B539487B1751}" dt="2022-12-04T09:37:01.649" v="242" actId="26606"/>
          <pc:sldLayoutMkLst>
            <pc:docMk/>
            <pc:sldMasterMk cId="521848972" sldId="2147483648"/>
            <pc:sldLayoutMk cId="82280456" sldId="2147483658"/>
          </pc:sldLayoutMkLst>
        </pc:sldLayoutChg>
        <pc:sldLayoutChg chg="add del">
          <pc:chgData name="Martin Iversen" userId="922eb925-a196-4dba-a84a-75b22cf56772" providerId="ADAL" clId="{FDA75697-35A0-F241-8F12-B539487B1751}" dt="2022-12-04T09:37:01.649" v="242" actId="26606"/>
          <pc:sldLayoutMkLst>
            <pc:docMk/>
            <pc:sldMasterMk cId="521848972" sldId="2147483648"/>
            <pc:sldLayoutMk cId="1533872213" sldId="2147483659"/>
          </pc:sldLayoutMkLst>
        </pc:sldLayoutChg>
      </pc:sldMasterChg>
      <pc:sldMasterChg chg="add del replId addSldLayout delSldLayout">
        <pc:chgData name="Martin Iversen" userId="922eb925-a196-4dba-a84a-75b22cf56772" providerId="ADAL" clId="{FDA75697-35A0-F241-8F12-B539487B1751}" dt="2022-12-04T09:36:09.096" v="230" actId="26606"/>
        <pc:sldMasterMkLst>
          <pc:docMk/>
          <pc:sldMasterMk cId="2058202875" sldId="2147483660"/>
        </pc:sldMasterMkLst>
        <pc:sldLayoutChg chg="add del">
          <pc:chgData name="Martin Iversen" userId="922eb925-a196-4dba-a84a-75b22cf56772" providerId="ADAL" clId="{FDA75697-35A0-F241-8F12-B539487B1751}" dt="2022-12-04T09:36:09.096" v="230" actId="26606"/>
          <pc:sldLayoutMkLst>
            <pc:docMk/>
            <pc:sldMasterMk cId="2058202875" sldId="2147483660"/>
            <pc:sldLayoutMk cId="871709796" sldId="2147483661"/>
          </pc:sldLayoutMkLst>
        </pc:sldLayoutChg>
        <pc:sldLayoutChg chg="add del replId">
          <pc:chgData name="Martin Iversen" userId="922eb925-a196-4dba-a84a-75b22cf56772" providerId="ADAL" clId="{FDA75697-35A0-F241-8F12-B539487B1751}" dt="2022-12-04T09:36:09.096" v="230" actId="26606"/>
          <pc:sldLayoutMkLst>
            <pc:docMk/>
            <pc:sldMasterMk cId="2058202875" sldId="2147483660"/>
            <pc:sldLayoutMk cId="1031766146" sldId="2147483662"/>
          </pc:sldLayoutMkLst>
        </pc:sldLayoutChg>
        <pc:sldLayoutChg chg="add del replId">
          <pc:chgData name="Martin Iversen" userId="922eb925-a196-4dba-a84a-75b22cf56772" providerId="ADAL" clId="{FDA75697-35A0-F241-8F12-B539487B1751}" dt="2022-12-04T09:36:09.096" v="230" actId="26606"/>
          <pc:sldLayoutMkLst>
            <pc:docMk/>
            <pc:sldMasterMk cId="2058202875" sldId="2147483660"/>
            <pc:sldLayoutMk cId="2751381776" sldId="2147483663"/>
          </pc:sldLayoutMkLst>
        </pc:sldLayoutChg>
        <pc:sldLayoutChg chg="add del replId">
          <pc:chgData name="Martin Iversen" userId="922eb925-a196-4dba-a84a-75b22cf56772" providerId="ADAL" clId="{FDA75697-35A0-F241-8F12-B539487B1751}" dt="2022-12-04T09:36:09.096" v="230" actId="26606"/>
          <pc:sldLayoutMkLst>
            <pc:docMk/>
            <pc:sldMasterMk cId="2058202875" sldId="2147483660"/>
            <pc:sldLayoutMk cId="2969139064" sldId="2147483664"/>
          </pc:sldLayoutMkLst>
        </pc:sldLayoutChg>
        <pc:sldLayoutChg chg="add del replId">
          <pc:chgData name="Martin Iversen" userId="922eb925-a196-4dba-a84a-75b22cf56772" providerId="ADAL" clId="{FDA75697-35A0-F241-8F12-B539487B1751}" dt="2022-12-04T09:36:09.096" v="230" actId="26606"/>
          <pc:sldLayoutMkLst>
            <pc:docMk/>
            <pc:sldMasterMk cId="2058202875" sldId="2147483660"/>
            <pc:sldLayoutMk cId="968695130" sldId="2147483665"/>
          </pc:sldLayoutMkLst>
        </pc:sldLayoutChg>
        <pc:sldLayoutChg chg="add del replId">
          <pc:chgData name="Martin Iversen" userId="922eb925-a196-4dba-a84a-75b22cf56772" providerId="ADAL" clId="{FDA75697-35A0-F241-8F12-B539487B1751}" dt="2022-12-04T09:36:09.096" v="230" actId="26606"/>
          <pc:sldLayoutMkLst>
            <pc:docMk/>
            <pc:sldMasterMk cId="2058202875" sldId="2147483660"/>
            <pc:sldLayoutMk cId="4003959146" sldId="2147483666"/>
          </pc:sldLayoutMkLst>
        </pc:sldLayoutChg>
        <pc:sldLayoutChg chg="add del replId">
          <pc:chgData name="Martin Iversen" userId="922eb925-a196-4dba-a84a-75b22cf56772" providerId="ADAL" clId="{FDA75697-35A0-F241-8F12-B539487B1751}" dt="2022-12-04T09:36:09.096" v="230" actId="26606"/>
          <pc:sldLayoutMkLst>
            <pc:docMk/>
            <pc:sldMasterMk cId="2058202875" sldId="2147483660"/>
            <pc:sldLayoutMk cId="3617646020" sldId="2147483667"/>
          </pc:sldLayoutMkLst>
        </pc:sldLayoutChg>
        <pc:sldLayoutChg chg="add del replId">
          <pc:chgData name="Martin Iversen" userId="922eb925-a196-4dba-a84a-75b22cf56772" providerId="ADAL" clId="{FDA75697-35A0-F241-8F12-B539487B1751}" dt="2022-12-04T09:36:09.096" v="230" actId="26606"/>
          <pc:sldLayoutMkLst>
            <pc:docMk/>
            <pc:sldMasterMk cId="2058202875" sldId="2147483660"/>
            <pc:sldLayoutMk cId="3767170520" sldId="2147483668"/>
          </pc:sldLayoutMkLst>
        </pc:sldLayoutChg>
        <pc:sldLayoutChg chg="add del replId">
          <pc:chgData name="Martin Iversen" userId="922eb925-a196-4dba-a84a-75b22cf56772" providerId="ADAL" clId="{FDA75697-35A0-F241-8F12-B539487B1751}" dt="2022-12-04T09:36:09.096" v="230" actId="26606"/>
          <pc:sldLayoutMkLst>
            <pc:docMk/>
            <pc:sldMasterMk cId="2058202875" sldId="2147483660"/>
            <pc:sldLayoutMk cId="984437080" sldId="2147483669"/>
          </pc:sldLayoutMkLst>
        </pc:sldLayoutChg>
        <pc:sldLayoutChg chg="add del replId">
          <pc:chgData name="Martin Iversen" userId="922eb925-a196-4dba-a84a-75b22cf56772" providerId="ADAL" clId="{FDA75697-35A0-F241-8F12-B539487B1751}" dt="2022-12-04T09:36:09.096" v="230" actId="26606"/>
          <pc:sldLayoutMkLst>
            <pc:docMk/>
            <pc:sldMasterMk cId="2058202875" sldId="2147483660"/>
            <pc:sldLayoutMk cId="4237308245" sldId="2147483670"/>
          </pc:sldLayoutMkLst>
        </pc:sldLayoutChg>
        <pc:sldLayoutChg chg="add del replId">
          <pc:chgData name="Martin Iversen" userId="922eb925-a196-4dba-a84a-75b22cf56772" providerId="ADAL" clId="{FDA75697-35A0-F241-8F12-B539487B1751}" dt="2022-12-04T09:36:09.096" v="230" actId="26606"/>
          <pc:sldLayoutMkLst>
            <pc:docMk/>
            <pc:sldMasterMk cId="2058202875" sldId="2147483660"/>
            <pc:sldLayoutMk cId="2019001955" sldId="2147483671"/>
          </pc:sldLayoutMkLst>
        </pc:sldLayoutChg>
      </pc:sldMasterChg>
      <pc:sldMasterChg chg="add del replId addSldLayout delSldLayout">
        <pc:chgData name="Martin Iversen" userId="922eb925-a196-4dba-a84a-75b22cf56772" providerId="ADAL" clId="{FDA75697-35A0-F241-8F12-B539487B1751}" dt="2022-12-04T09:36:52.706" v="241" actId="26606"/>
        <pc:sldMasterMkLst>
          <pc:docMk/>
          <pc:sldMasterMk cId="2656721258" sldId="2147483660"/>
        </pc:sldMasterMkLst>
        <pc:sldLayoutChg chg="add del">
          <pc:chgData name="Martin Iversen" userId="922eb925-a196-4dba-a84a-75b22cf56772" providerId="ADAL" clId="{FDA75697-35A0-F241-8F12-B539487B1751}" dt="2022-12-04T09:36:52.706" v="241" actId="26606"/>
          <pc:sldLayoutMkLst>
            <pc:docMk/>
            <pc:sldMasterMk cId="2656721258" sldId="2147483660"/>
            <pc:sldLayoutMk cId="3216523316" sldId="2147483661"/>
          </pc:sldLayoutMkLst>
        </pc:sldLayoutChg>
        <pc:sldLayoutChg chg="add del replId">
          <pc:chgData name="Martin Iversen" userId="922eb925-a196-4dba-a84a-75b22cf56772" providerId="ADAL" clId="{FDA75697-35A0-F241-8F12-B539487B1751}" dt="2022-12-04T09:36:52.706" v="241" actId="26606"/>
          <pc:sldLayoutMkLst>
            <pc:docMk/>
            <pc:sldMasterMk cId="2656721258" sldId="2147483660"/>
            <pc:sldLayoutMk cId="2838285783" sldId="2147483662"/>
          </pc:sldLayoutMkLst>
        </pc:sldLayoutChg>
        <pc:sldLayoutChg chg="add del replId">
          <pc:chgData name="Martin Iversen" userId="922eb925-a196-4dba-a84a-75b22cf56772" providerId="ADAL" clId="{FDA75697-35A0-F241-8F12-B539487B1751}" dt="2022-12-04T09:36:52.706" v="241" actId="26606"/>
          <pc:sldLayoutMkLst>
            <pc:docMk/>
            <pc:sldMasterMk cId="2656721258" sldId="2147483660"/>
            <pc:sldLayoutMk cId="3853443372" sldId="2147483663"/>
          </pc:sldLayoutMkLst>
        </pc:sldLayoutChg>
        <pc:sldLayoutChg chg="add del replId">
          <pc:chgData name="Martin Iversen" userId="922eb925-a196-4dba-a84a-75b22cf56772" providerId="ADAL" clId="{FDA75697-35A0-F241-8F12-B539487B1751}" dt="2022-12-04T09:36:52.706" v="241" actId="26606"/>
          <pc:sldLayoutMkLst>
            <pc:docMk/>
            <pc:sldMasterMk cId="2656721258" sldId="2147483660"/>
            <pc:sldLayoutMk cId="2877966886" sldId="2147483664"/>
          </pc:sldLayoutMkLst>
        </pc:sldLayoutChg>
        <pc:sldLayoutChg chg="add del replId">
          <pc:chgData name="Martin Iversen" userId="922eb925-a196-4dba-a84a-75b22cf56772" providerId="ADAL" clId="{FDA75697-35A0-F241-8F12-B539487B1751}" dt="2022-12-04T09:36:52.706" v="241" actId="26606"/>
          <pc:sldLayoutMkLst>
            <pc:docMk/>
            <pc:sldMasterMk cId="2656721258" sldId="2147483660"/>
            <pc:sldLayoutMk cId="1700174182" sldId="2147483665"/>
          </pc:sldLayoutMkLst>
        </pc:sldLayoutChg>
        <pc:sldLayoutChg chg="add del replId">
          <pc:chgData name="Martin Iversen" userId="922eb925-a196-4dba-a84a-75b22cf56772" providerId="ADAL" clId="{FDA75697-35A0-F241-8F12-B539487B1751}" dt="2022-12-04T09:36:52.706" v="241" actId="26606"/>
          <pc:sldLayoutMkLst>
            <pc:docMk/>
            <pc:sldMasterMk cId="2656721258" sldId="2147483660"/>
            <pc:sldLayoutMk cId="502476008" sldId="2147483666"/>
          </pc:sldLayoutMkLst>
        </pc:sldLayoutChg>
        <pc:sldLayoutChg chg="add del replId">
          <pc:chgData name="Martin Iversen" userId="922eb925-a196-4dba-a84a-75b22cf56772" providerId="ADAL" clId="{FDA75697-35A0-F241-8F12-B539487B1751}" dt="2022-12-04T09:36:52.706" v="241" actId="26606"/>
          <pc:sldLayoutMkLst>
            <pc:docMk/>
            <pc:sldMasterMk cId="2656721258" sldId="2147483660"/>
            <pc:sldLayoutMk cId="1984570673" sldId="2147483667"/>
          </pc:sldLayoutMkLst>
        </pc:sldLayoutChg>
        <pc:sldLayoutChg chg="add del replId">
          <pc:chgData name="Martin Iversen" userId="922eb925-a196-4dba-a84a-75b22cf56772" providerId="ADAL" clId="{FDA75697-35A0-F241-8F12-B539487B1751}" dt="2022-12-04T09:36:52.706" v="241" actId="26606"/>
          <pc:sldLayoutMkLst>
            <pc:docMk/>
            <pc:sldMasterMk cId="2656721258" sldId="2147483660"/>
            <pc:sldLayoutMk cId="1064624269" sldId="2147483668"/>
          </pc:sldLayoutMkLst>
        </pc:sldLayoutChg>
        <pc:sldLayoutChg chg="add del replId">
          <pc:chgData name="Martin Iversen" userId="922eb925-a196-4dba-a84a-75b22cf56772" providerId="ADAL" clId="{FDA75697-35A0-F241-8F12-B539487B1751}" dt="2022-12-04T09:36:52.706" v="241" actId="26606"/>
          <pc:sldLayoutMkLst>
            <pc:docMk/>
            <pc:sldMasterMk cId="2656721258" sldId="2147483660"/>
            <pc:sldLayoutMk cId="3430164479" sldId="2147483669"/>
          </pc:sldLayoutMkLst>
        </pc:sldLayoutChg>
        <pc:sldLayoutChg chg="add del replId">
          <pc:chgData name="Martin Iversen" userId="922eb925-a196-4dba-a84a-75b22cf56772" providerId="ADAL" clId="{FDA75697-35A0-F241-8F12-B539487B1751}" dt="2022-12-04T09:36:52.706" v="241" actId="26606"/>
          <pc:sldLayoutMkLst>
            <pc:docMk/>
            <pc:sldMasterMk cId="2656721258" sldId="2147483660"/>
            <pc:sldLayoutMk cId="2528161083" sldId="2147483670"/>
          </pc:sldLayoutMkLst>
        </pc:sldLayoutChg>
        <pc:sldLayoutChg chg="add del replId">
          <pc:chgData name="Martin Iversen" userId="922eb925-a196-4dba-a84a-75b22cf56772" providerId="ADAL" clId="{FDA75697-35A0-F241-8F12-B539487B1751}" dt="2022-12-04T09:36:52.706" v="241" actId="26606"/>
          <pc:sldLayoutMkLst>
            <pc:docMk/>
            <pc:sldMasterMk cId="2656721258" sldId="2147483660"/>
            <pc:sldLayoutMk cId="1310946393" sldId="2147483671"/>
          </pc:sldLayoutMkLst>
        </pc:sldLayoutChg>
      </pc:sldMasterChg>
      <pc:sldMasterChg chg="add addSldLayout">
        <pc:chgData name="Martin Iversen" userId="922eb925-a196-4dba-a84a-75b22cf56772" providerId="ADAL" clId="{FDA75697-35A0-F241-8F12-B539487B1751}" dt="2022-12-04T09:37:01.649" v="242" actId="26606"/>
        <pc:sldMasterMkLst>
          <pc:docMk/>
          <pc:sldMasterMk cId="1771890779" sldId="2147483673"/>
        </pc:sldMasterMkLst>
        <pc:sldLayoutChg chg="add">
          <pc:chgData name="Martin Iversen" userId="922eb925-a196-4dba-a84a-75b22cf56772" providerId="ADAL" clId="{FDA75697-35A0-F241-8F12-B539487B1751}" dt="2022-12-04T09:37:01.649" v="242" actId="26606"/>
          <pc:sldLayoutMkLst>
            <pc:docMk/>
            <pc:sldMasterMk cId="1771890779" sldId="2147483673"/>
            <pc:sldLayoutMk cId="3839632206" sldId="2147483662"/>
          </pc:sldLayoutMkLst>
        </pc:sldLayoutChg>
        <pc:sldLayoutChg chg="add">
          <pc:chgData name="Martin Iversen" userId="922eb925-a196-4dba-a84a-75b22cf56772" providerId="ADAL" clId="{FDA75697-35A0-F241-8F12-B539487B1751}" dt="2022-12-04T09:37:01.649" v="242" actId="26606"/>
          <pc:sldLayoutMkLst>
            <pc:docMk/>
            <pc:sldMasterMk cId="1771890779" sldId="2147483673"/>
            <pc:sldLayoutMk cId="4142113871" sldId="2147483663"/>
          </pc:sldLayoutMkLst>
        </pc:sldLayoutChg>
        <pc:sldLayoutChg chg="add">
          <pc:chgData name="Martin Iversen" userId="922eb925-a196-4dba-a84a-75b22cf56772" providerId="ADAL" clId="{FDA75697-35A0-F241-8F12-B539487B1751}" dt="2022-12-04T09:37:01.649" v="242" actId="26606"/>
          <pc:sldLayoutMkLst>
            <pc:docMk/>
            <pc:sldMasterMk cId="1771890779" sldId="2147483673"/>
            <pc:sldLayoutMk cId="1123448135" sldId="2147483664"/>
          </pc:sldLayoutMkLst>
        </pc:sldLayoutChg>
        <pc:sldLayoutChg chg="add">
          <pc:chgData name="Martin Iversen" userId="922eb925-a196-4dba-a84a-75b22cf56772" providerId="ADAL" clId="{FDA75697-35A0-F241-8F12-B539487B1751}" dt="2022-12-04T09:37:01.649" v="242" actId="26606"/>
          <pc:sldLayoutMkLst>
            <pc:docMk/>
            <pc:sldMasterMk cId="1771890779" sldId="2147483673"/>
            <pc:sldLayoutMk cId="2361089184" sldId="2147483665"/>
          </pc:sldLayoutMkLst>
        </pc:sldLayoutChg>
        <pc:sldLayoutChg chg="add">
          <pc:chgData name="Martin Iversen" userId="922eb925-a196-4dba-a84a-75b22cf56772" providerId="ADAL" clId="{FDA75697-35A0-F241-8F12-B539487B1751}" dt="2022-12-04T09:37:01.649" v="242" actId="26606"/>
          <pc:sldLayoutMkLst>
            <pc:docMk/>
            <pc:sldMasterMk cId="1771890779" sldId="2147483673"/>
            <pc:sldLayoutMk cId="3811443695" sldId="2147483666"/>
          </pc:sldLayoutMkLst>
        </pc:sldLayoutChg>
        <pc:sldLayoutChg chg="add">
          <pc:chgData name="Martin Iversen" userId="922eb925-a196-4dba-a84a-75b22cf56772" providerId="ADAL" clId="{FDA75697-35A0-F241-8F12-B539487B1751}" dt="2022-12-04T09:37:01.649" v="242" actId="26606"/>
          <pc:sldLayoutMkLst>
            <pc:docMk/>
            <pc:sldMasterMk cId="1771890779" sldId="2147483673"/>
            <pc:sldLayoutMk cId="565430368" sldId="2147483667"/>
          </pc:sldLayoutMkLst>
        </pc:sldLayoutChg>
        <pc:sldLayoutChg chg="add">
          <pc:chgData name="Martin Iversen" userId="922eb925-a196-4dba-a84a-75b22cf56772" providerId="ADAL" clId="{FDA75697-35A0-F241-8F12-B539487B1751}" dt="2022-12-04T09:37:01.649" v="242" actId="26606"/>
          <pc:sldLayoutMkLst>
            <pc:docMk/>
            <pc:sldMasterMk cId="1771890779" sldId="2147483673"/>
            <pc:sldLayoutMk cId="1720290268" sldId="2147483668"/>
          </pc:sldLayoutMkLst>
        </pc:sldLayoutChg>
        <pc:sldLayoutChg chg="add">
          <pc:chgData name="Martin Iversen" userId="922eb925-a196-4dba-a84a-75b22cf56772" providerId="ADAL" clId="{FDA75697-35A0-F241-8F12-B539487B1751}" dt="2022-12-04T09:37:01.649" v="242" actId="26606"/>
          <pc:sldLayoutMkLst>
            <pc:docMk/>
            <pc:sldMasterMk cId="1771890779" sldId="2147483673"/>
            <pc:sldLayoutMk cId="1059862104" sldId="2147483669"/>
          </pc:sldLayoutMkLst>
        </pc:sldLayoutChg>
        <pc:sldLayoutChg chg="add">
          <pc:chgData name="Martin Iversen" userId="922eb925-a196-4dba-a84a-75b22cf56772" providerId="ADAL" clId="{FDA75697-35A0-F241-8F12-B539487B1751}" dt="2022-12-04T09:37:01.649" v="242" actId="26606"/>
          <pc:sldLayoutMkLst>
            <pc:docMk/>
            <pc:sldMasterMk cId="1771890779" sldId="2147483673"/>
            <pc:sldLayoutMk cId="4125504637" sldId="2147483670"/>
          </pc:sldLayoutMkLst>
        </pc:sldLayoutChg>
        <pc:sldLayoutChg chg="add">
          <pc:chgData name="Martin Iversen" userId="922eb925-a196-4dba-a84a-75b22cf56772" providerId="ADAL" clId="{FDA75697-35A0-F241-8F12-B539487B1751}" dt="2022-12-04T09:37:01.649" v="242" actId="26606"/>
          <pc:sldLayoutMkLst>
            <pc:docMk/>
            <pc:sldMasterMk cId="1771890779" sldId="2147483673"/>
            <pc:sldLayoutMk cId="2272329410" sldId="2147483671"/>
          </pc:sldLayoutMkLst>
        </pc:sldLayoutChg>
        <pc:sldLayoutChg chg="add">
          <pc:chgData name="Martin Iversen" userId="922eb925-a196-4dba-a84a-75b22cf56772" providerId="ADAL" clId="{FDA75697-35A0-F241-8F12-B539487B1751}" dt="2022-12-04T09:37:01.649" v="242" actId="26606"/>
          <pc:sldLayoutMkLst>
            <pc:docMk/>
            <pc:sldMasterMk cId="1771890779" sldId="2147483673"/>
            <pc:sldLayoutMk cId="2468131081" sldId="2147483672"/>
          </pc:sldLayoutMkLst>
        </pc:sldLayoutChg>
      </pc:sldMasterChg>
      <pc:sldMasterChg chg="add del addSldLayout delSldLayout">
        <pc:chgData name="Martin Iversen" userId="922eb925-a196-4dba-a84a-75b22cf56772" providerId="ADAL" clId="{FDA75697-35A0-F241-8F12-B539487B1751}" dt="2022-12-04T09:36:24.742" v="232" actId="26606"/>
        <pc:sldMasterMkLst>
          <pc:docMk/>
          <pc:sldMasterMk cId="2056446204" sldId="2147483686"/>
        </pc:sldMasterMkLst>
        <pc:sldLayoutChg chg="add del">
          <pc:chgData name="Martin Iversen" userId="922eb925-a196-4dba-a84a-75b22cf56772" providerId="ADAL" clId="{FDA75697-35A0-F241-8F12-B539487B1751}" dt="2022-12-04T09:36:24.742" v="232" actId="26606"/>
          <pc:sldLayoutMkLst>
            <pc:docMk/>
            <pc:sldMasterMk cId="2056446204" sldId="2147483686"/>
            <pc:sldLayoutMk cId="2796083223" sldId="2147483675"/>
          </pc:sldLayoutMkLst>
        </pc:sldLayoutChg>
        <pc:sldLayoutChg chg="add del">
          <pc:chgData name="Martin Iversen" userId="922eb925-a196-4dba-a84a-75b22cf56772" providerId="ADAL" clId="{FDA75697-35A0-F241-8F12-B539487B1751}" dt="2022-12-04T09:36:24.742" v="232" actId="26606"/>
          <pc:sldLayoutMkLst>
            <pc:docMk/>
            <pc:sldMasterMk cId="2056446204" sldId="2147483686"/>
            <pc:sldLayoutMk cId="3479431166" sldId="2147483676"/>
          </pc:sldLayoutMkLst>
        </pc:sldLayoutChg>
        <pc:sldLayoutChg chg="add del">
          <pc:chgData name="Martin Iversen" userId="922eb925-a196-4dba-a84a-75b22cf56772" providerId="ADAL" clId="{FDA75697-35A0-F241-8F12-B539487B1751}" dt="2022-12-04T09:36:24.742" v="232" actId="26606"/>
          <pc:sldLayoutMkLst>
            <pc:docMk/>
            <pc:sldMasterMk cId="2056446204" sldId="2147483686"/>
            <pc:sldLayoutMk cId="3501157998" sldId="2147483677"/>
          </pc:sldLayoutMkLst>
        </pc:sldLayoutChg>
        <pc:sldLayoutChg chg="add del">
          <pc:chgData name="Martin Iversen" userId="922eb925-a196-4dba-a84a-75b22cf56772" providerId="ADAL" clId="{FDA75697-35A0-F241-8F12-B539487B1751}" dt="2022-12-04T09:36:24.742" v="232" actId="26606"/>
          <pc:sldLayoutMkLst>
            <pc:docMk/>
            <pc:sldMasterMk cId="2056446204" sldId="2147483686"/>
            <pc:sldLayoutMk cId="965110867" sldId="2147483678"/>
          </pc:sldLayoutMkLst>
        </pc:sldLayoutChg>
        <pc:sldLayoutChg chg="add del">
          <pc:chgData name="Martin Iversen" userId="922eb925-a196-4dba-a84a-75b22cf56772" providerId="ADAL" clId="{FDA75697-35A0-F241-8F12-B539487B1751}" dt="2022-12-04T09:36:24.742" v="232" actId="26606"/>
          <pc:sldLayoutMkLst>
            <pc:docMk/>
            <pc:sldMasterMk cId="2056446204" sldId="2147483686"/>
            <pc:sldLayoutMk cId="1686207621" sldId="2147483679"/>
          </pc:sldLayoutMkLst>
        </pc:sldLayoutChg>
        <pc:sldLayoutChg chg="add del">
          <pc:chgData name="Martin Iversen" userId="922eb925-a196-4dba-a84a-75b22cf56772" providerId="ADAL" clId="{FDA75697-35A0-F241-8F12-B539487B1751}" dt="2022-12-04T09:36:24.742" v="232" actId="26606"/>
          <pc:sldLayoutMkLst>
            <pc:docMk/>
            <pc:sldMasterMk cId="2056446204" sldId="2147483686"/>
            <pc:sldLayoutMk cId="2432483207" sldId="2147483680"/>
          </pc:sldLayoutMkLst>
        </pc:sldLayoutChg>
        <pc:sldLayoutChg chg="add del">
          <pc:chgData name="Martin Iversen" userId="922eb925-a196-4dba-a84a-75b22cf56772" providerId="ADAL" clId="{FDA75697-35A0-F241-8F12-B539487B1751}" dt="2022-12-04T09:36:24.742" v="232" actId="26606"/>
          <pc:sldLayoutMkLst>
            <pc:docMk/>
            <pc:sldMasterMk cId="2056446204" sldId="2147483686"/>
            <pc:sldLayoutMk cId="782446886" sldId="2147483681"/>
          </pc:sldLayoutMkLst>
        </pc:sldLayoutChg>
        <pc:sldLayoutChg chg="add del">
          <pc:chgData name="Martin Iversen" userId="922eb925-a196-4dba-a84a-75b22cf56772" providerId="ADAL" clId="{FDA75697-35A0-F241-8F12-B539487B1751}" dt="2022-12-04T09:36:24.742" v="232" actId="26606"/>
          <pc:sldLayoutMkLst>
            <pc:docMk/>
            <pc:sldMasterMk cId="2056446204" sldId="2147483686"/>
            <pc:sldLayoutMk cId="3550723985" sldId="2147483682"/>
          </pc:sldLayoutMkLst>
        </pc:sldLayoutChg>
        <pc:sldLayoutChg chg="add del">
          <pc:chgData name="Martin Iversen" userId="922eb925-a196-4dba-a84a-75b22cf56772" providerId="ADAL" clId="{FDA75697-35A0-F241-8F12-B539487B1751}" dt="2022-12-04T09:36:24.742" v="232" actId="26606"/>
          <pc:sldLayoutMkLst>
            <pc:docMk/>
            <pc:sldMasterMk cId="2056446204" sldId="2147483686"/>
            <pc:sldLayoutMk cId="3051102236" sldId="2147483683"/>
          </pc:sldLayoutMkLst>
        </pc:sldLayoutChg>
        <pc:sldLayoutChg chg="add del">
          <pc:chgData name="Martin Iversen" userId="922eb925-a196-4dba-a84a-75b22cf56772" providerId="ADAL" clId="{FDA75697-35A0-F241-8F12-B539487B1751}" dt="2022-12-04T09:36:24.742" v="232" actId="26606"/>
          <pc:sldLayoutMkLst>
            <pc:docMk/>
            <pc:sldMasterMk cId="2056446204" sldId="2147483686"/>
            <pc:sldLayoutMk cId="2748975183" sldId="2147483684"/>
          </pc:sldLayoutMkLst>
        </pc:sldLayoutChg>
        <pc:sldLayoutChg chg="add del">
          <pc:chgData name="Martin Iversen" userId="922eb925-a196-4dba-a84a-75b22cf56772" providerId="ADAL" clId="{FDA75697-35A0-F241-8F12-B539487B1751}" dt="2022-12-04T09:36:24.742" v="232" actId="26606"/>
          <pc:sldLayoutMkLst>
            <pc:docMk/>
            <pc:sldMasterMk cId="2056446204" sldId="2147483686"/>
            <pc:sldLayoutMk cId="715677394" sldId="2147483685"/>
          </pc:sldLayoutMkLst>
        </pc:sldLayoutChg>
      </pc:sldMaster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4" Type="http://schemas.openxmlformats.org/officeDocument/2006/relationships/image" Target="../media/image11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1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AFC44ED-C060-415A-837A-5B0AD238CCB1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24B757CA-5223-4E6E-91EA-1B0ACD85F0D5}">
      <dgm:prSet/>
      <dgm:spPr/>
      <dgm:t>
        <a:bodyPr/>
        <a:lstStyle/>
        <a:p>
          <a:pPr>
            <a:defRPr b="1"/>
          </a:pPr>
          <a:r>
            <a:rPr lang="en-US"/>
            <a:t>Realistic</a:t>
          </a:r>
        </a:p>
      </dgm:t>
    </dgm:pt>
    <dgm:pt modelId="{BD3475B4-F64B-45DC-B240-7DBCF90AB09F}" type="parTrans" cxnId="{B257A69E-DFE0-4A82-A11D-6EF3CA6C17D3}">
      <dgm:prSet/>
      <dgm:spPr/>
      <dgm:t>
        <a:bodyPr/>
        <a:lstStyle/>
        <a:p>
          <a:endParaRPr lang="en-US"/>
        </a:p>
      </dgm:t>
    </dgm:pt>
    <dgm:pt modelId="{B650B654-6BDD-4845-915A-541D009062BC}" type="sibTrans" cxnId="{B257A69E-DFE0-4A82-A11D-6EF3CA6C17D3}">
      <dgm:prSet/>
      <dgm:spPr/>
      <dgm:t>
        <a:bodyPr/>
        <a:lstStyle/>
        <a:p>
          <a:endParaRPr lang="en-US"/>
        </a:p>
      </dgm:t>
    </dgm:pt>
    <dgm:pt modelId="{E3B5EA7C-6524-4956-858A-507CB845FDF9}">
      <dgm:prSet/>
      <dgm:spPr/>
      <dgm:t>
        <a:bodyPr/>
        <a:lstStyle/>
        <a:p>
          <a:r>
            <a:rPr lang="en-US"/>
            <a:t>Shadow</a:t>
          </a:r>
        </a:p>
      </dgm:t>
    </dgm:pt>
    <dgm:pt modelId="{64AF142E-AA63-46D8-BD7A-C64732796A1D}" type="parTrans" cxnId="{E53D3718-ABF9-4CE5-8F00-B74F4EE52A47}">
      <dgm:prSet/>
      <dgm:spPr/>
      <dgm:t>
        <a:bodyPr/>
        <a:lstStyle/>
        <a:p>
          <a:endParaRPr lang="en-US"/>
        </a:p>
      </dgm:t>
    </dgm:pt>
    <dgm:pt modelId="{E5308119-2F8A-4A83-A0B8-FCB08FCFE4EE}" type="sibTrans" cxnId="{E53D3718-ABF9-4CE5-8F00-B74F4EE52A47}">
      <dgm:prSet/>
      <dgm:spPr/>
      <dgm:t>
        <a:bodyPr/>
        <a:lstStyle/>
        <a:p>
          <a:endParaRPr lang="en-US"/>
        </a:p>
      </dgm:t>
    </dgm:pt>
    <dgm:pt modelId="{1D62141C-6B83-4230-A3C1-BC4A7B7021AF}">
      <dgm:prSet/>
      <dgm:spPr/>
      <dgm:t>
        <a:bodyPr/>
        <a:lstStyle/>
        <a:p>
          <a:r>
            <a:rPr lang="en-US"/>
            <a:t>Reflection</a:t>
          </a:r>
        </a:p>
      </dgm:t>
    </dgm:pt>
    <dgm:pt modelId="{D0532258-FB20-4263-8F57-24356238A960}" type="parTrans" cxnId="{F543D0CF-5D15-41F7-9489-B026B203F9FE}">
      <dgm:prSet/>
      <dgm:spPr/>
      <dgm:t>
        <a:bodyPr/>
        <a:lstStyle/>
        <a:p>
          <a:endParaRPr lang="en-US"/>
        </a:p>
      </dgm:t>
    </dgm:pt>
    <dgm:pt modelId="{F7753CEF-25CE-4011-9D96-D608D47BD79B}" type="sibTrans" cxnId="{F543D0CF-5D15-41F7-9489-B026B203F9FE}">
      <dgm:prSet/>
      <dgm:spPr/>
      <dgm:t>
        <a:bodyPr/>
        <a:lstStyle/>
        <a:p>
          <a:endParaRPr lang="en-US"/>
        </a:p>
      </dgm:t>
    </dgm:pt>
    <dgm:pt modelId="{1668F5D5-A434-4DED-93E4-A6919C8A08F8}">
      <dgm:prSet/>
      <dgm:spPr/>
      <dgm:t>
        <a:bodyPr/>
        <a:lstStyle/>
        <a:p>
          <a:r>
            <a:rPr lang="en-US"/>
            <a:t>Rays</a:t>
          </a:r>
          <a:br>
            <a:rPr lang="en-US"/>
          </a:br>
          <a:endParaRPr lang="en-US"/>
        </a:p>
      </dgm:t>
    </dgm:pt>
    <dgm:pt modelId="{C1581F93-A8E4-4095-A74F-3FAFC68F172A}" type="parTrans" cxnId="{9D6AD472-0EB5-4E6A-9915-BE0FC004BEA1}">
      <dgm:prSet/>
      <dgm:spPr/>
      <dgm:t>
        <a:bodyPr/>
        <a:lstStyle/>
        <a:p>
          <a:endParaRPr lang="en-US"/>
        </a:p>
      </dgm:t>
    </dgm:pt>
    <dgm:pt modelId="{E98C1CAB-1BF0-4315-89B3-44DDB3B51318}" type="sibTrans" cxnId="{9D6AD472-0EB5-4E6A-9915-BE0FC004BEA1}">
      <dgm:prSet/>
      <dgm:spPr/>
      <dgm:t>
        <a:bodyPr/>
        <a:lstStyle/>
        <a:p>
          <a:endParaRPr lang="en-US"/>
        </a:p>
      </dgm:t>
    </dgm:pt>
    <dgm:pt modelId="{C5CE6B9C-8C74-481F-88F3-700C81895148}">
      <dgm:prSet/>
      <dgm:spPr/>
      <dgm:t>
        <a:bodyPr/>
        <a:lstStyle/>
        <a:p>
          <a:pPr>
            <a:defRPr b="1"/>
          </a:pPr>
          <a:r>
            <a:rPr lang="en-US"/>
            <a:t>Unrealistic</a:t>
          </a:r>
        </a:p>
      </dgm:t>
    </dgm:pt>
    <dgm:pt modelId="{9AE9C5F1-FA96-4D61-8169-1EF8A2801006}" type="parTrans" cxnId="{83B21F69-556E-4C7B-9129-5AD608D15919}">
      <dgm:prSet/>
      <dgm:spPr/>
      <dgm:t>
        <a:bodyPr/>
        <a:lstStyle/>
        <a:p>
          <a:endParaRPr lang="en-US"/>
        </a:p>
      </dgm:t>
    </dgm:pt>
    <dgm:pt modelId="{C96D4736-8B82-4101-9889-CA2B827A7A77}" type="sibTrans" cxnId="{83B21F69-556E-4C7B-9129-5AD608D15919}">
      <dgm:prSet/>
      <dgm:spPr/>
      <dgm:t>
        <a:bodyPr/>
        <a:lstStyle/>
        <a:p>
          <a:endParaRPr lang="en-US"/>
        </a:p>
      </dgm:t>
    </dgm:pt>
    <dgm:pt modelId="{8BC88EC0-D90C-49CF-86F5-EEC670848495}">
      <dgm:prSet/>
      <dgm:spPr/>
      <dgm:t>
        <a:bodyPr/>
        <a:lstStyle/>
        <a:p>
          <a:r>
            <a:rPr lang="en-US"/>
            <a:t>Textures</a:t>
          </a:r>
        </a:p>
      </dgm:t>
    </dgm:pt>
    <dgm:pt modelId="{CC74D08C-21FC-42CB-A1CC-0DFA6AF4A487}" type="parTrans" cxnId="{D2C649F1-35EE-4D14-AA05-C6644628BC21}">
      <dgm:prSet/>
      <dgm:spPr/>
      <dgm:t>
        <a:bodyPr/>
        <a:lstStyle/>
        <a:p>
          <a:endParaRPr lang="en-US"/>
        </a:p>
      </dgm:t>
    </dgm:pt>
    <dgm:pt modelId="{B0B9FB49-2699-41FF-93A2-5CA69B5DECE5}" type="sibTrans" cxnId="{D2C649F1-35EE-4D14-AA05-C6644628BC21}">
      <dgm:prSet/>
      <dgm:spPr/>
      <dgm:t>
        <a:bodyPr/>
        <a:lstStyle/>
        <a:p>
          <a:endParaRPr lang="en-US"/>
        </a:p>
      </dgm:t>
    </dgm:pt>
    <dgm:pt modelId="{7E77BF99-5D5E-4257-A1DE-75F09DF76371}" type="pres">
      <dgm:prSet presAssocID="{7AFC44ED-C060-415A-837A-5B0AD238CCB1}" presName="root" presStyleCnt="0">
        <dgm:presLayoutVars>
          <dgm:dir/>
          <dgm:resizeHandles val="exact"/>
        </dgm:presLayoutVars>
      </dgm:prSet>
      <dgm:spPr/>
    </dgm:pt>
    <dgm:pt modelId="{7D654921-668A-4129-BFD0-4BB2DB76C9A4}" type="pres">
      <dgm:prSet presAssocID="{24B757CA-5223-4E6E-91EA-1B0ACD85F0D5}" presName="compNode" presStyleCnt="0"/>
      <dgm:spPr/>
    </dgm:pt>
    <dgm:pt modelId="{5EE40BB6-9D6C-47E3-9E35-A827314DD294}" type="pres">
      <dgm:prSet presAssocID="{24B757CA-5223-4E6E-91EA-1B0ACD85F0D5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ought bubble"/>
        </a:ext>
      </dgm:extLst>
    </dgm:pt>
    <dgm:pt modelId="{CE6F4B00-CB80-49DD-BFB6-11284A36FAC4}" type="pres">
      <dgm:prSet presAssocID="{24B757CA-5223-4E6E-91EA-1B0ACD85F0D5}" presName="iconSpace" presStyleCnt="0"/>
      <dgm:spPr/>
    </dgm:pt>
    <dgm:pt modelId="{6713FD4A-6A19-4887-A330-ECAE582A228C}" type="pres">
      <dgm:prSet presAssocID="{24B757CA-5223-4E6E-91EA-1B0ACD85F0D5}" presName="parTx" presStyleLbl="revTx" presStyleIdx="0" presStyleCnt="4">
        <dgm:presLayoutVars>
          <dgm:chMax val="0"/>
          <dgm:chPref val="0"/>
        </dgm:presLayoutVars>
      </dgm:prSet>
      <dgm:spPr/>
    </dgm:pt>
    <dgm:pt modelId="{B4277DE1-4A55-46F4-B718-15525DD7F1B7}" type="pres">
      <dgm:prSet presAssocID="{24B757CA-5223-4E6E-91EA-1B0ACD85F0D5}" presName="txSpace" presStyleCnt="0"/>
      <dgm:spPr/>
    </dgm:pt>
    <dgm:pt modelId="{F6A172D5-F1AA-4FB8-BDCD-7593A01CE37A}" type="pres">
      <dgm:prSet presAssocID="{24B757CA-5223-4E6E-91EA-1B0ACD85F0D5}" presName="desTx" presStyleLbl="revTx" presStyleIdx="1" presStyleCnt="4">
        <dgm:presLayoutVars/>
      </dgm:prSet>
      <dgm:spPr/>
    </dgm:pt>
    <dgm:pt modelId="{9082EE17-F543-4415-8261-828E87F418B1}" type="pres">
      <dgm:prSet presAssocID="{B650B654-6BDD-4845-915A-541D009062BC}" presName="sibTrans" presStyleCnt="0"/>
      <dgm:spPr/>
    </dgm:pt>
    <dgm:pt modelId="{DD285060-85B9-4871-BA10-6B40A9F472AE}" type="pres">
      <dgm:prSet presAssocID="{C5CE6B9C-8C74-481F-88F3-700C81895148}" presName="compNode" presStyleCnt="0"/>
      <dgm:spPr/>
    </dgm:pt>
    <dgm:pt modelId="{2CF9553D-C262-4C26-99DE-E3E4A6E811F8}" type="pres">
      <dgm:prSet presAssocID="{C5CE6B9C-8C74-481F-88F3-700C81895148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alette"/>
        </a:ext>
      </dgm:extLst>
    </dgm:pt>
    <dgm:pt modelId="{B9FD88E0-41D5-4B79-BE44-D450A88D0CCD}" type="pres">
      <dgm:prSet presAssocID="{C5CE6B9C-8C74-481F-88F3-700C81895148}" presName="iconSpace" presStyleCnt="0"/>
      <dgm:spPr/>
    </dgm:pt>
    <dgm:pt modelId="{F19D1550-0A66-4AF3-A27A-82990C13FBFA}" type="pres">
      <dgm:prSet presAssocID="{C5CE6B9C-8C74-481F-88F3-700C81895148}" presName="parTx" presStyleLbl="revTx" presStyleIdx="2" presStyleCnt="4">
        <dgm:presLayoutVars>
          <dgm:chMax val="0"/>
          <dgm:chPref val="0"/>
        </dgm:presLayoutVars>
      </dgm:prSet>
      <dgm:spPr/>
    </dgm:pt>
    <dgm:pt modelId="{2A028BD6-B967-4B3A-80C9-1F3020BA971B}" type="pres">
      <dgm:prSet presAssocID="{C5CE6B9C-8C74-481F-88F3-700C81895148}" presName="txSpace" presStyleCnt="0"/>
      <dgm:spPr/>
    </dgm:pt>
    <dgm:pt modelId="{628F6809-BAFC-4541-9B7F-40515ABC5CCC}" type="pres">
      <dgm:prSet presAssocID="{C5CE6B9C-8C74-481F-88F3-700C81895148}" presName="desTx" presStyleLbl="revTx" presStyleIdx="3" presStyleCnt="4">
        <dgm:presLayoutVars/>
      </dgm:prSet>
      <dgm:spPr/>
    </dgm:pt>
  </dgm:ptLst>
  <dgm:cxnLst>
    <dgm:cxn modelId="{E53D3718-ABF9-4CE5-8F00-B74F4EE52A47}" srcId="{24B757CA-5223-4E6E-91EA-1B0ACD85F0D5}" destId="{E3B5EA7C-6524-4956-858A-507CB845FDF9}" srcOrd="0" destOrd="0" parTransId="{64AF142E-AA63-46D8-BD7A-C64732796A1D}" sibTransId="{E5308119-2F8A-4A83-A0B8-FCB08FCFE4EE}"/>
    <dgm:cxn modelId="{2C05AE20-1BF8-400D-BC35-D4023FE673B1}" type="presOf" srcId="{8BC88EC0-D90C-49CF-86F5-EEC670848495}" destId="{628F6809-BAFC-4541-9B7F-40515ABC5CCC}" srcOrd="0" destOrd="0" presId="urn:microsoft.com/office/officeart/2018/5/layout/CenteredIconLabelDescriptionList"/>
    <dgm:cxn modelId="{83B21F69-556E-4C7B-9129-5AD608D15919}" srcId="{7AFC44ED-C060-415A-837A-5B0AD238CCB1}" destId="{C5CE6B9C-8C74-481F-88F3-700C81895148}" srcOrd="1" destOrd="0" parTransId="{9AE9C5F1-FA96-4D61-8169-1EF8A2801006}" sibTransId="{C96D4736-8B82-4101-9889-CA2B827A7A77}"/>
    <dgm:cxn modelId="{0BE04C4F-7212-4AAA-A4E1-26231D743C25}" type="presOf" srcId="{24B757CA-5223-4E6E-91EA-1B0ACD85F0D5}" destId="{6713FD4A-6A19-4887-A330-ECAE582A228C}" srcOrd="0" destOrd="0" presId="urn:microsoft.com/office/officeart/2018/5/layout/CenteredIconLabelDescriptionList"/>
    <dgm:cxn modelId="{9D6AD472-0EB5-4E6A-9915-BE0FC004BEA1}" srcId="{24B757CA-5223-4E6E-91EA-1B0ACD85F0D5}" destId="{1668F5D5-A434-4DED-93E4-A6919C8A08F8}" srcOrd="2" destOrd="0" parTransId="{C1581F93-A8E4-4095-A74F-3FAFC68F172A}" sibTransId="{E98C1CAB-1BF0-4315-89B3-44DDB3B51318}"/>
    <dgm:cxn modelId="{9A74C988-2CA9-44E0-8894-3333D3EFB5B8}" type="presOf" srcId="{1D62141C-6B83-4230-A3C1-BC4A7B7021AF}" destId="{F6A172D5-F1AA-4FB8-BDCD-7593A01CE37A}" srcOrd="0" destOrd="1" presId="urn:microsoft.com/office/officeart/2018/5/layout/CenteredIconLabelDescriptionList"/>
    <dgm:cxn modelId="{7B3EAF9B-B5F0-47DE-A375-B1E6EFF47714}" type="presOf" srcId="{7AFC44ED-C060-415A-837A-5B0AD238CCB1}" destId="{7E77BF99-5D5E-4257-A1DE-75F09DF76371}" srcOrd="0" destOrd="0" presId="urn:microsoft.com/office/officeart/2018/5/layout/CenteredIconLabelDescriptionList"/>
    <dgm:cxn modelId="{B257A69E-DFE0-4A82-A11D-6EF3CA6C17D3}" srcId="{7AFC44ED-C060-415A-837A-5B0AD238CCB1}" destId="{24B757CA-5223-4E6E-91EA-1B0ACD85F0D5}" srcOrd="0" destOrd="0" parTransId="{BD3475B4-F64B-45DC-B240-7DBCF90AB09F}" sibTransId="{B650B654-6BDD-4845-915A-541D009062BC}"/>
    <dgm:cxn modelId="{686094AE-95F4-4067-ACDE-594667DA0C11}" type="presOf" srcId="{E3B5EA7C-6524-4956-858A-507CB845FDF9}" destId="{F6A172D5-F1AA-4FB8-BDCD-7593A01CE37A}" srcOrd="0" destOrd="0" presId="urn:microsoft.com/office/officeart/2018/5/layout/CenteredIconLabelDescriptionList"/>
    <dgm:cxn modelId="{F543D0CF-5D15-41F7-9489-B026B203F9FE}" srcId="{24B757CA-5223-4E6E-91EA-1B0ACD85F0D5}" destId="{1D62141C-6B83-4230-A3C1-BC4A7B7021AF}" srcOrd="1" destOrd="0" parTransId="{D0532258-FB20-4263-8F57-24356238A960}" sibTransId="{F7753CEF-25CE-4011-9D96-D608D47BD79B}"/>
    <dgm:cxn modelId="{C65B91D6-5E6E-48C0-B4AD-81DB675A1968}" type="presOf" srcId="{C5CE6B9C-8C74-481F-88F3-700C81895148}" destId="{F19D1550-0A66-4AF3-A27A-82990C13FBFA}" srcOrd="0" destOrd="0" presId="urn:microsoft.com/office/officeart/2018/5/layout/CenteredIconLabelDescriptionList"/>
    <dgm:cxn modelId="{8D2EECDE-9793-49F4-938E-2F088A476809}" type="presOf" srcId="{1668F5D5-A434-4DED-93E4-A6919C8A08F8}" destId="{F6A172D5-F1AA-4FB8-BDCD-7593A01CE37A}" srcOrd="0" destOrd="2" presId="urn:microsoft.com/office/officeart/2018/5/layout/CenteredIconLabelDescriptionList"/>
    <dgm:cxn modelId="{D2C649F1-35EE-4D14-AA05-C6644628BC21}" srcId="{C5CE6B9C-8C74-481F-88F3-700C81895148}" destId="{8BC88EC0-D90C-49CF-86F5-EEC670848495}" srcOrd="0" destOrd="0" parTransId="{CC74D08C-21FC-42CB-A1CC-0DFA6AF4A487}" sibTransId="{B0B9FB49-2699-41FF-93A2-5CA69B5DECE5}"/>
    <dgm:cxn modelId="{1C5862F2-A26A-40F6-B980-99DFAA896172}" type="presParOf" srcId="{7E77BF99-5D5E-4257-A1DE-75F09DF76371}" destId="{7D654921-668A-4129-BFD0-4BB2DB76C9A4}" srcOrd="0" destOrd="0" presId="urn:microsoft.com/office/officeart/2018/5/layout/CenteredIconLabelDescriptionList"/>
    <dgm:cxn modelId="{91411F55-4A4C-46B4-B4CE-CCCD513DA7DD}" type="presParOf" srcId="{7D654921-668A-4129-BFD0-4BB2DB76C9A4}" destId="{5EE40BB6-9D6C-47E3-9E35-A827314DD294}" srcOrd="0" destOrd="0" presId="urn:microsoft.com/office/officeart/2018/5/layout/CenteredIconLabelDescriptionList"/>
    <dgm:cxn modelId="{19072116-0A3F-4407-B534-B45530FC520A}" type="presParOf" srcId="{7D654921-668A-4129-BFD0-4BB2DB76C9A4}" destId="{CE6F4B00-CB80-49DD-BFB6-11284A36FAC4}" srcOrd="1" destOrd="0" presId="urn:microsoft.com/office/officeart/2018/5/layout/CenteredIconLabelDescriptionList"/>
    <dgm:cxn modelId="{9D9FE895-52A1-43C6-ADC0-B9057C1022F6}" type="presParOf" srcId="{7D654921-668A-4129-BFD0-4BB2DB76C9A4}" destId="{6713FD4A-6A19-4887-A330-ECAE582A228C}" srcOrd="2" destOrd="0" presId="urn:microsoft.com/office/officeart/2018/5/layout/CenteredIconLabelDescriptionList"/>
    <dgm:cxn modelId="{26E24C76-76FB-4688-B205-6B8102B2CEFF}" type="presParOf" srcId="{7D654921-668A-4129-BFD0-4BB2DB76C9A4}" destId="{B4277DE1-4A55-46F4-B718-15525DD7F1B7}" srcOrd="3" destOrd="0" presId="urn:microsoft.com/office/officeart/2018/5/layout/CenteredIconLabelDescriptionList"/>
    <dgm:cxn modelId="{0F73EBD1-AC71-4CC2-B091-4D394E93690D}" type="presParOf" srcId="{7D654921-668A-4129-BFD0-4BB2DB76C9A4}" destId="{F6A172D5-F1AA-4FB8-BDCD-7593A01CE37A}" srcOrd="4" destOrd="0" presId="urn:microsoft.com/office/officeart/2018/5/layout/CenteredIconLabelDescriptionList"/>
    <dgm:cxn modelId="{F7F7764F-E7A8-4268-BE0F-D40FD0A41E5A}" type="presParOf" srcId="{7E77BF99-5D5E-4257-A1DE-75F09DF76371}" destId="{9082EE17-F543-4415-8261-828E87F418B1}" srcOrd="1" destOrd="0" presId="urn:microsoft.com/office/officeart/2018/5/layout/CenteredIconLabelDescriptionList"/>
    <dgm:cxn modelId="{CB15654A-0904-41A4-8860-D89F2517F031}" type="presParOf" srcId="{7E77BF99-5D5E-4257-A1DE-75F09DF76371}" destId="{DD285060-85B9-4871-BA10-6B40A9F472AE}" srcOrd="2" destOrd="0" presId="urn:microsoft.com/office/officeart/2018/5/layout/CenteredIconLabelDescriptionList"/>
    <dgm:cxn modelId="{3AB5CF5E-E014-4B55-AEAF-2EFED463AB9B}" type="presParOf" srcId="{DD285060-85B9-4871-BA10-6B40A9F472AE}" destId="{2CF9553D-C262-4C26-99DE-E3E4A6E811F8}" srcOrd="0" destOrd="0" presId="urn:microsoft.com/office/officeart/2018/5/layout/CenteredIconLabelDescriptionList"/>
    <dgm:cxn modelId="{8863F364-3469-4703-BF99-C86A0FCFACFF}" type="presParOf" srcId="{DD285060-85B9-4871-BA10-6B40A9F472AE}" destId="{B9FD88E0-41D5-4B79-BE44-D450A88D0CCD}" srcOrd="1" destOrd="0" presId="urn:microsoft.com/office/officeart/2018/5/layout/CenteredIconLabelDescriptionList"/>
    <dgm:cxn modelId="{1F8A2CB3-B6BC-4C90-8018-559741F5DFE9}" type="presParOf" srcId="{DD285060-85B9-4871-BA10-6B40A9F472AE}" destId="{F19D1550-0A66-4AF3-A27A-82990C13FBFA}" srcOrd="2" destOrd="0" presId="urn:microsoft.com/office/officeart/2018/5/layout/CenteredIconLabelDescriptionList"/>
    <dgm:cxn modelId="{C542B1A7-A975-4492-BFA8-12BBC3A960FD}" type="presParOf" srcId="{DD285060-85B9-4871-BA10-6B40A9F472AE}" destId="{2A028BD6-B967-4B3A-80C9-1F3020BA971B}" srcOrd="3" destOrd="0" presId="urn:microsoft.com/office/officeart/2018/5/layout/CenteredIconLabelDescriptionList"/>
    <dgm:cxn modelId="{B3FBCC5A-B529-44F5-A2DC-7322077D0258}" type="presParOf" srcId="{DD285060-85B9-4871-BA10-6B40A9F472AE}" destId="{628F6809-BAFC-4541-9B7F-40515ABC5CCC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4FCE259-703A-4531-AAEB-169537AE159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98366D29-33C9-46CD-8902-8123BC894515}">
      <dgm:prSet/>
      <dgm:spPr/>
      <dgm:t>
        <a:bodyPr/>
        <a:lstStyle/>
        <a:p>
          <a:r>
            <a:rPr lang="nb-NO"/>
            <a:t>PBRT is hard to work with</a:t>
          </a:r>
          <a:endParaRPr lang="en-US"/>
        </a:p>
      </dgm:t>
    </dgm:pt>
    <dgm:pt modelId="{3D0443B8-0B16-4D5B-915C-7DBCC13A39BD}" type="parTrans" cxnId="{DB99BDAC-21AF-4C62-AD04-9881089A8D62}">
      <dgm:prSet/>
      <dgm:spPr/>
      <dgm:t>
        <a:bodyPr/>
        <a:lstStyle/>
        <a:p>
          <a:endParaRPr lang="en-US"/>
        </a:p>
      </dgm:t>
    </dgm:pt>
    <dgm:pt modelId="{7BD22E32-8084-4C8A-AFBF-C503041F4581}" type="sibTrans" cxnId="{DB99BDAC-21AF-4C62-AD04-9881089A8D62}">
      <dgm:prSet/>
      <dgm:spPr/>
      <dgm:t>
        <a:bodyPr/>
        <a:lstStyle/>
        <a:p>
          <a:endParaRPr lang="en-US"/>
        </a:p>
      </dgm:t>
    </dgm:pt>
    <dgm:pt modelId="{DE0B3636-ABF4-4AE5-BC9D-12CBFDB820E2}">
      <dgm:prSet/>
      <dgm:spPr/>
      <dgm:t>
        <a:bodyPr/>
        <a:lstStyle/>
        <a:p>
          <a:r>
            <a:rPr lang="nb-NO"/>
            <a:t>Very little documentation</a:t>
          </a:r>
          <a:endParaRPr lang="en-US"/>
        </a:p>
      </dgm:t>
    </dgm:pt>
    <dgm:pt modelId="{663354A4-CC22-4914-AB68-3DF9478CF21F}" type="parTrans" cxnId="{CA0DFBB6-6F74-4B6A-843B-2F1D9AD6F617}">
      <dgm:prSet/>
      <dgm:spPr/>
      <dgm:t>
        <a:bodyPr/>
        <a:lstStyle/>
        <a:p>
          <a:endParaRPr lang="en-US"/>
        </a:p>
      </dgm:t>
    </dgm:pt>
    <dgm:pt modelId="{48733220-73C6-4BC4-941E-12CB1044D821}" type="sibTrans" cxnId="{CA0DFBB6-6F74-4B6A-843B-2F1D9AD6F617}">
      <dgm:prSet/>
      <dgm:spPr/>
      <dgm:t>
        <a:bodyPr/>
        <a:lstStyle/>
        <a:p>
          <a:endParaRPr lang="en-US"/>
        </a:p>
      </dgm:t>
    </dgm:pt>
    <dgm:pt modelId="{FE3850D4-91BD-47DA-80EB-5ED8FD0FAC4F}">
      <dgm:prSet/>
      <dgm:spPr/>
      <dgm:t>
        <a:bodyPr/>
        <a:lstStyle/>
        <a:p>
          <a:r>
            <a:rPr lang="nb-NO"/>
            <a:t>Troubleshooting nightmare</a:t>
          </a:r>
          <a:br>
            <a:rPr lang="nb-NO"/>
          </a:br>
          <a:r>
            <a:rPr lang="nb-NO"/>
            <a:t> </a:t>
          </a:r>
          <a:endParaRPr lang="en-US"/>
        </a:p>
      </dgm:t>
    </dgm:pt>
    <dgm:pt modelId="{B261DA24-967D-491A-AEF3-0B12DB55C493}" type="parTrans" cxnId="{4A644FB5-D9A0-4124-9F76-4F6644339797}">
      <dgm:prSet/>
      <dgm:spPr/>
      <dgm:t>
        <a:bodyPr/>
        <a:lstStyle/>
        <a:p>
          <a:endParaRPr lang="en-US"/>
        </a:p>
      </dgm:t>
    </dgm:pt>
    <dgm:pt modelId="{6C90A720-CA3F-4DDE-A8C3-ECBCB02961D4}" type="sibTrans" cxnId="{4A644FB5-D9A0-4124-9F76-4F6644339797}">
      <dgm:prSet/>
      <dgm:spPr/>
      <dgm:t>
        <a:bodyPr/>
        <a:lstStyle/>
        <a:p>
          <a:endParaRPr lang="en-US"/>
        </a:p>
      </dgm:t>
    </dgm:pt>
    <dgm:pt modelId="{091AC42E-33DD-4B43-B7BD-7E9CDBF9908E}">
      <dgm:prSet/>
      <dgm:spPr/>
      <dgm:t>
        <a:bodyPr/>
        <a:lstStyle/>
        <a:p>
          <a:r>
            <a:rPr lang="nb-NO"/>
            <a:t>Teamwork went well </a:t>
          </a:r>
          <a:endParaRPr lang="en-US"/>
        </a:p>
      </dgm:t>
    </dgm:pt>
    <dgm:pt modelId="{073AF0CA-98DB-410F-BAAD-0217769FA25C}" type="parTrans" cxnId="{E8C7920C-003F-42C5-AAEC-81F413CBFD80}">
      <dgm:prSet/>
      <dgm:spPr/>
      <dgm:t>
        <a:bodyPr/>
        <a:lstStyle/>
        <a:p>
          <a:endParaRPr lang="en-US"/>
        </a:p>
      </dgm:t>
    </dgm:pt>
    <dgm:pt modelId="{E4E689C1-F536-44C3-8B88-27DCF4892EDC}" type="sibTrans" cxnId="{E8C7920C-003F-42C5-AAEC-81F413CBFD80}">
      <dgm:prSet/>
      <dgm:spPr/>
      <dgm:t>
        <a:bodyPr/>
        <a:lstStyle/>
        <a:p>
          <a:endParaRPr lang="en-US"/>
        </a:p>
      </dgm:t>
    </dgm:pt>
    <dgm:pt modelId="{428AE68D-6A38-4532-8426-ED3025D91DB8}">
      <dgm:prSet/>
      <dgm:spPr/>
      <dgm:t>
        <a:bodyPr/>
        <a:lstStyle/>
        <a:p>
          <a:r>
            <a:rPr lang="nb-NO"/>
            <a:t>Pair programming</a:t>
          </a:r>
          <a:endParaRPr lang="en-US"/>
        </a:p>
      </dgm:t>
    </dgm:pt>
    <dgm:pt modelId="{207881E0-0094-4B89-BEBA-D6DA43187DCA}" type="parTrans" cxnId="{6F19C5DC-FD9C-4FBB-8F06-90D8B74448AE}">
      <dgm:prSet/>
      <dgm:spPr/>
      <dgm:t>
        <a:bodyPr/>
        <a:lstStyle/>
        <a:p>
          <a:endParaRPr lang="en-US"/>
        </a:p>
      </dgm:t>
    </dgm:pt>
    <dgm:pt modelId="{0A7A57E7-5137-44ED-8A61-0B5236AD96CC}" type="sibTrans" cxnId="{6F19C5DC-FD9C-4FBB-8F06-90D8B74448AE}">
      <dgm:prSet/>
      <dgm:spPr/>
      <dgm:t>
        <a:bodyPr/>
        <a:lstStyle/>
        <a:p>
          <a:endParaRPr lang="en-US"/>
        </a:p>
      </dgm:t>
    </dgm:pt>
    <dgm:pt modelId="{BEDC2D33-B01F-40CB-9C5E-65D258A5A3E3}">
      <dgm:prSet/>
      <dgm:spPr/>
      <dgm:t>
        <a:bodyPr/>
        <a:lstStyle/>
        <a:p>
          <a:r>
            <a:rPr lang="nb-NO"/>
            <a:t>Everyone contributed</a:t>
          </a:r>
          <a:br>
            <a:rPr lang="nb-NO"/>
          </a:br>
          <a:endParaRPr lang="en-US"/>
        </a:p>
      </dgm:t>
    </dgm:pt>
    <dgm:pt modelId="{5A002145-1C27-43F2-9AFB-AD8CAC1D6EA9}" type="parTrans" cxnId="{F1B31FDB-20E7-4AB6-8D50-BBDC0DAAA006}">
      <dgm:prSet/>
      <dgm:spPr/>
      <dgm:t>
        <a:bodyPr/>
        <a:lstStyle/>
        <a:p>
          <a:endParaRPr lang="en-US"/>
        </a:p>
      </dgm:t>
    </dgm:pt>
    <dgm:pt modelId="{5E788FD2-C094-4ABF-98D4-29EE74C5F3D0}" type="sibTrans" cxnId="{F1B31FDB-20E7-4AB6-8D50-BBDC0DAAA006}">
      <dgm:prSet/>
      <dgm:spPr/>
      <dgm:t>
        <a:bodyPr/>
        <a:lstStyle/>
        <a:p>
          <a:endParaRPr lang="en-US"/>
        </a:p>
      </dgm:t>
    </dgm:pt>
    <dgm:pt modelId="{B3323A75-B7A3-477C-B1BA-28A16D8E3ABC}">
      <dgm:prSet/>
      <dgm:spPr/>
      <dgm:t>
        <a:bodyPr/>
        <a:lstStyle/>
        <a:p>
          <a:r>
            <a:rPr lang="nb-NO"/>
            <a:t>Applying theory?</a:t>
          </a:r>
          <a:endParaRPr lang="en-US"/>
        </a:p>
      </dgm:t>
    </dgm:pt>
    <dgm:pt modelId="{6E3F68B1-00CA-4BEE-BB60-376552ADE06F}" type="parTrans" cxnId="{49427EE0-573A-4A21-8CFB-0D48744C1CA1}">
      <dgm:prSet/>
      <dgm:spPr/>
      <dgm:t>
        <a:bodyPr/>
        <a:lstStyle/>
        <a:p>
          <a:endParaRPr lang="en-US"/>
        </a:p>
      </dgm:t>
    </dgm:pt>
    <dgm:pt modelId="{8BF992F2-2AE3-4C19-872A-C0937F6D8806}" type="sibTrans" cxnId="{49427EE0-573A-4A21-8CFB-0D48744C1CA1}">
      <dgm:prSet/>
      <dgm:spPr/>
      <dgm:t>
        <a:bodyPr/>
        <a:lstStyle/>
        <a:p>
          <a:endParaRPr lang="en-US"/>
        </a:p>
      </dgm:t>
    </dgm:pt>
    <dgm:pt modelId="{E9FA4B4F-8ADE-450E-A6FF-9FBF99F46FCE}">
      <dgm:prSet/>
      <dgm:spPr/>
      <dgm:t>
        <a:bodyPr/>
        <a:lstStyle/>
        <a:p>
          <a:r>
            <a:rPr lang="nb-NO"/>
            <a:t>Lectures vs Pbrt</a:t>
          </a:r>
          <a:endParaRPr lang="en-US"/>
        </a:p>
      </dgm:t>
    </dgm:pt>
    <dgm:pt modelId="{9A29B951-2D31-48CF-8847-F3E1437D9FD2}" type="parTrans" cxnId="{07BFD6DA-78E3-4E0A-A667-DCF40355FAD2}">
      <dgm:prSet/>
      <dgm:spPr/>
      <dgm:t>
        <a:bodyPr/>
        <a:lstStyle/>
        <a:p>
          <a:endParaRPr lang="en-US"/>
        </a:p>
      </dgm:t>
    </dgm:pt>
    <dgm:pt modelId="{D75034BF-2BEF-45D5-9B59-11C1080156BB}" type="sibTrans" cxnId="{07BFD6DA-78E3-4E0A-A667-DCF40355FAD2}">
      <dgm:prSet/>
      <dgm:spPr/>
      <dgm:t>
        <a:bodyPr/>
        <a:lstStyle/>
        <a:p>
          <a:endParaRPr lang="en-US"/>
        </a:p>
      </dgm:t>
    </dgm:pt>
    <dgm:pt modelId="{8587765C-3512-4338-9DFF-D0A02211382E}">
      <dgm:prSet/>
      <dgm:spPr/>
      <dgm:t>
        <a:bodyPr/>
        <a:lstStyle/>
        <a:p>
          <a:r>
            <a:rPr lang="nb-NO"/>
            <a:t>Happy with the results</a:t>
          </a:r>
          <a:endParaRPr lang="en-US"/>
        </a:p>
      </dgm:t>
    </dgm:pt>
    <dgm:pt modelId="{693CA12D-BEC5-45AD-BEC3-CCDDCEA09E37}" type="parTrans" cxnId="{CDF4C82F-FC5C-495A-8EAA-BCA2F5995EC5}">
      <dgm:prSet/>
      <dgm:spPr/>
      <dgm:t>
        <a:bodyPr/>
        <a:lstStyle/>
        <a:p>
          <a:endParaRPr lang="en-US"/>
        </a:p>
      </dgm:t>
    </dgm:pt>
    <dgm:pt modelId="{C7130800-F9A4-4D0C-B320-A6A6548DCD05}" type="sibTrans" cxnId="{CDF4C82F-FC5C-495A-8EAA-BCA2F5995EC5}">
      <dgm:prSet/>
      <dgm:spPr/>
      <dgm:t>
        <a:bodyPr/>
        <a:lstStyle/>
        <a:p>
          <a:endParaRPr lang="en-US"/>
        </a:p>
      </dgm:t>
    </dgm:pt>
    <dgm:pt modelId="{5107A3D0-6EFE-4D2A-A820-302594AE8E66}">
      <dgm:prSet/>
      <dgm:spPr/>
      <dgm:t>
        <a:bodyPr/>
        <a:lstStyle/>
        <a:p>
          <a:r>
            <a:rPr lang="nb-NO"/>
            <a:t>Even though not all textures fit perfectly</a:t>
          </a:r>
          <a:endParaRPr lang="en-US"/>
        </a:p>
      </dgm:t>
    </dgm:pt>
    <dgm:pt modelId="{ED8CC551-E6F0-4973-9704-0F8803AC49D5}" type="parTrans" cxnId="{98E53335-18E0-49EB-98D8-48F6E834057E}">
      <dgm:prSet/>
      <dgm:spPr/>
      <dgm:t>
        <a:bodyPr/>
        <a:lstStyle/>
        <a:p>
          <a:endParaRPr lang="en-US"/>
        </a:p>
      </dgm:t>
    </dgm:pt>
    <dgm:pt modelId="{A341053A-582F-4388-BEBD-8333A7A9AE8F}" type="sibTrans" cxnId="{98E53335-18E0-49EB-98D8-48F6E834057E}">
      <dgm:prSet/>
      <dgm:spPr/>
      <dgm:t>
        <a:bodyPr/>
        <a:lstStyle/>
        <a:p>
          <a:endParaRPr lang="en-US"/>
        </a:p>
      </dgm:t>
    </dgm:pt>
    <dgm:pt modelId="{06B591FD-A04B-49CE-8B07-69F29B07E2F9}" type="pres">
      <dgm:prSet presAssocID="{84FCE259-703A-4531-AAEB-169537AE159F}" presName="root" presStyleCnt="0">
        <dgm:presLayoutVars>
          <dgm:dir/>
          <dgm:resizeHandles val="exact"/>
        </dgm:presLayoutVars>
      </dgm:prSet>
      <dgm:spPr/>
    </dgm:pt>
    <dgm:pt modelId="{512253BF-0B78-41CA-AD62-D892B4189394}" type="pres">
      <dgm:prSet presAssocID="{98366D29-33C9-46CD-8902-8123BC894515}" presName="compNode" presStyleCnt="0"/>
      <dgm:spPr/>
    </dgm:pt>
    <dgm:pt modelId="{1F4F42E2-F787-4CE1-AEB4-9698BE879386}" type="pres">
      <dgm:prSet presAssocID="{98366D29-33C9-46CD-8902-8123BC894515}" presName="bgRect" presStyleLbl="bgShp" presStyleIdx="0" presStyleCnt="4"/>
      <dgm:spPr/>
    </dgm:pt>
    <dgm:pt modelId="{3E1943AD-A0F8-4CB2-9F70-96AAA125360B}" type="pres">
      <dgm:prSet presAssocID="{98366D29-33C9-46CD-8902-8123BC894515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dvarsel"/>
        </a:ext>
      </dgm:extLst>
    </dgm:pt>
    <dgm:pt modelId="{F015B976-0206-4D97-ACF2-AD39DFA3A4AD}" type="pres">
      <dgm:prSet presAssocID="{98366D29-33C9-46CD-8902-8123BC894515}" presName="spaceRect" presStyleCnt="0"/>
      <dgm:spPr/>
    </dgm:pt>
    <dgm:pt modelId="{4720A035-674D-47DF-8370-EF04A015202E}" type="pres">
      <dgm:prSet presAssocID="{98366D29-33C9-46CD-8902-8123BC894515}" presName="parTx" presStyleLbl="revTx" presStyleIdx="0" presStyleCnt="8">
        <dgm:presLayoutVars>
          <dgm:chMax val="0"/>
          <dgm:chPref val="0"/>
        </dgm:presLayoutVars>
      </dgm:prSet>
      <dgm:spPr/>
    </dgm:pt>
    <dgm:pt modelId="{AF6747DA-93E1-41F3-8686-836BDF31B34C}" type="pres">
      <dgm:prSet presAssocID="{98366D29-33C9-46CD-8902-8123BC894515}" presName="desTx" presStyleLbl="revTx" presStyleIdx="1" presStyleCnt="8">
        <dgm:presLayoutVars/>
      </dgm:prSet>
      <dgm:spPr/>
    </dgm:pt>
    <dgm:pt modelId="{43A39CFE-4F00-42B0-AFD3-CBC3E1317923}" type="pres">
      <dgm:prSet presAssocID="{7BD22E32-8084-4C8A-AFBF-C503041F4581}" presName="sibTrans" presStyleCnt="0"/>
      <dgm:spPr/>
    </dgm:pt>
    <dgm:pt modelId="{59DA011E-C604-4D69-8414-040A221B3164}" type="pres">
      <dgm:prSet presAssocID="{091AC42E-33DD-4B43-B7BD-7E9CDBF9908E}" presName="compNode" presStyleCnt="0"/>
      <dgm:spPr/>
    </dgm:pt>
    <dgm:pt modelId="{1BE9E1BF-A423-4125-8EEE-EF123FFE5A4C}" type="pres">
      <dgm:prSet presAssocID="{091AC42E-33DD-4B43-B7BD-7E9CDBF9908E}" presName="bgRect" presStyleLbl="bgShp" presStyleIdx="1" presStyleCnt="4"/>
      <dgm:spPr/>
    </dgm:pt>
    <dgm:pt modelId="{102D19A2-C80E-42F8-8755-D2082366BD17}" type="pres">
      <dgm:prSet presAssocID="{091AC42E-33DD-4B43-B7BD-7E9CDBF9908E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ruppe"/>
        </a:ext>
      </dgm:extLst>
    </dgm:pt>
    <dgm:pt modelId="{3D7814A4-1AE0-4575-A89C-36DFEE82F41D}" type="pres">
      <dgm:prSet presAssocID="{091AC42E-33DD-4B43-B7BD-7E9CDBF9908E}" presName="spaceRect" presStyleCnt="0"/>
      <dgm:spPr/>
    </dgm:pt>
    <dgm:pt modelId="{3C8739A8-0827-4C34-B388-A12B41F8491F}" type="pres">
      <dgm:prSet presAssocID="{091AC42E-33DD-4B43-B7BD-7E9CDBF9908E}" presName="parTx" presStyleLbl="revTx" presStyleIdx="2" presStyleCnt="8">
        <dgm:presLayoutVars>
          <dgm:chMax val="0"/>
          <dgm:chPref val="0"/>
        </dgm:presLayoutVars>
      </dgm:prSet>
      <dgm:spPr/>
    </dgm:pt>
    <dgm:pt modelId="{A3973B66-E1F8-4D02-960B-2766E8188F4F}" type="pres">
      <dgm:prSet presAssocID="{091AC42E-33DD-4B43-B7BD-7E9CDBF9908E}" presName="desTx" presStyleLbl="revTx" presStyleIdx="3" presStyleCnt="8">
        <dgm:presLayoutVars/>
      </dgm:prSet>
      <dgm:spPr/>
    </dgm:pt>
    <dgm:pt modelId="{B5CFB1D7-9B01-4C51-B19B-11DDF3019F80}" type="pres">
      <dgm:prSet presAssocID="{E4E689C1-F536-44C3-8B88-27DCF4892EDC}" presName="sibTrans" presStyleCnt="0"/>
      <dgm:spPr/>
    </dgm:pt>
    <dgm:pt modelId="{7500D7A0-375F-46BD-8308-F2320348B0B0}" type="pres">
      <dgm:prSet presAssocID="{B3323A75-B7A3-477C-B1BA-28A16D8E3ABC}" presName="compNode" presStyleCnt="0"/>
      <dgm:spPr/>
    </dgm:pt>
    <dgm:pt modelId="{68D4C9B5-2B06-40B2-B72E-6DC93ECE7F2F}" type="pres">
      <dgm:prSet presAssocID="{B3323A75-B7A3-477C-B1BA-28A16D8E3ABC}" presName="bgRect" presStyleLbl="bgShp" presStyleIdx="2" presStyleCnt="4"/>
      <dgm:spPr/>
    </dgm:pt>
    <dgm:pt modelId="{E89A6D04-1E55-453B-9331-D3EACEC9EA9A}" type="pres">
      <dgm:prSet presAssocID="{B3323A75-B7A3-477C-B1BA-28A16D8E3ABC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E00B1EFE-B438-4605-BEF4-76297C7E0D9E}" type="pres">
      <dgm:prSet presAssocID="{B3323A75-B7A3-477C-B1BA-28A16D8E3ABC}" presName="spaceRect" presStyleCnt="0"/>
      <dgm:spPr/>
    </dgm:pt>
    <dgm:pt modelId="{C80599FE-BC7E-4C3F-B01B-420516217DE0}" type="pres">
      <dgm:prSet presAssocID="{B3323A75-B7A3-477C-B1BA-28A16D8E3ABC}" presName="parTx" presStyleLbl="revTx" presStyleIdx="4" presStyleCnt="8">
        <dgm:presLayoutVars>
          <dgm:chMax val="0"/>
          <dgm:chPref val="0"/>
        </dgm:presLayoutVars>
      </dgm:prSet>
      <dgm:spPr/>
    </dgm:pt>
    <dgm:pt modelId="{859B8CB9-752E-45CB-8EC8-BC86CEFBB4C6}" type="pres">
      <dgm:prSet presAssocID="{B3323A75-B7A3-477C-B1BA-28A16D8E3ABC}" presName="desTx" presStyleLbl="revTx" presStyleIdx="5" presStyleCnt="8">
        <dgm:presLayoutVars/>
      </dgm:prSet>
      <dgm:spPr/>
    </dgm:pt>
    <dgm:pt modelId="{F0CD9D09-22FB-45CD-A5CF-E8958ACF8BFA}" type="pres">
      <dgm:prSet presAssocID="{8BF992F2-2AE3-4C19-872A-C0937F6D8806}" presName="sibTrans" presStyleCnt="0"/>
      <dgm:spPr/>
    </dgm:pt>
    <dgm:pt modelId="{E4790CC0-D283-400B-975E-5C63FF6BEFC4}" type="pres">
      <dgm:prSet presAssocID="{8587765C-3512-4338-9DFF-D0A02211382E}" presName="compNode" presStyleCnt="0"/>
      <dgm:spPr/>
    </dgm:pt>
    <dgm:pt modelId="{B900D74F-30F2-4F4A-A08B-B6FED48E9A1C}" type="pres">
      <dgm:prSet presAssocID="{8587765C-3512-4338-9DFF-D0A02211382E}" presName="bgRect" presStyleLbl="bgShp" presStyleIdx="3" presStyleCnt="4"/>
      <dgm:spPr/>
    </dgm:pt>
    <dgm:pt modelId="{35FFF7B0-1711-4226-89A0-D2A4E641D634}" type="pres">
      <dgm:prSet presAssocID="{8587765C-3512-4338-9DFF-D0A02211382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iling Face with No Fill"/>
        </a:ext>
      </dgm:extLst>
    </dgm:pt>
    <dgm:pt modelId="{5226A11C-CDDA-4BF6-B660-1EF68FFC94B5}" type="pres">
      <dgm:prSet presAssocID="{8587765C-3512-4338-9DFF-D0A02211382E}" presName="spaceRect" presStyleCnt="0"/>
      <dgm:spPr/>
    </dgm:pt>
    <dgm:pt modelId="{798BC6A9-DB98-4C46-A2E0-5BE14E7A23C5}" type="pres">
      <dgm:prSet presAssocID="{8587765C-3512-4338-9DFF-D0A02211382E}" presName="parTx" presStyleLbl="revTx" presStyleIdx="6" presStyleCnt="8">
        <dgm:presLayoutVars>
          <dgm:chMax val="0"/>
          <dgm:chPref val="0"/>
        </dgm:presLayoutVars>
      </dgm:prSet>
      <dgm:spPr/>
    </dgm:pt>
    <dgm:pt modelId="{C9272F54-D540-4A6D-9C88-F5CEFA61F72B}" type="pres">
      <dgm:prSet presAssocID="{8587765C-3512-4338-9DFF-D0A02211382E}" presName="desTx" presStyleLbl="revTx" presStyleIdx="7" presStyleCnt="8">
        <dgm:presLayoutVars/>
      </dgm:prSet>
      <dgm:spPr/>
    </dgm:pt>
  </dgm:ptLst>
  <dgm:cxnLst>
    <dgm:cxn modelId="{E8C7920C-003F-42C5-AAEC-81F413CBFD80}" srcId="{84FCE259-703A-4531-AAEB-169537AE159F}" destId="{091AC42E-33DD-4B43-B7BD-7E9CDBF9908E}" srcOrd="1" destOrd="0" parTransId="{073AF0CA-98DB-410F-BAAD-0217769FA25C}" sibTransId="{E4E689C1-F536-44C3-8B88-27DCF4892EDC}"/>
    <dgm:cxn modelId="{C9725A11-A317-40AC-9751-4F26F4719EE3}" type="presOf" srcId="{8587765C-3512-4338-9DFF-D0A02211382E}" destId="{798BC6A9-DB98-4C46-A2E0-5BE14E7A23C5}" srcOrd="0" destOrd="0" presId="urn:microsoft.com/office/officeart/2018/2/layout/IconVerticalSolidList"/>
    <dgm:cxn modelId="{B80C9527-67A0-42F1-9400-769FA7CCA9E9}" type="presOf" srcId="{091AC42E-33DD-4B43-B7BD-7E9CDBF9908E}" destId="{3C8739A8-0827-4C34-B388-A12B41F8491F}" srcOrd="0" destOrd="0" presId="urn:microsoft.com/office/officeart/2018/2/layout/IconVerticalSolidList"/>
    <dgm:cxn modelId="{CDF4C82F-FC5C-495A-8EAA-BCA2F5995EC5}" srcId="{84FCE259-703A-4531-AAEB-169537AE159F}" destId="{8587765C-3512-4338-9DFF-D0A02211382E}" srcOrd="3" destOrd="0" parTransId="{693CA12D-BEC5-45AD-BEC3-CCDDCEA09E37}" sibTransId="{C7130800-F9A4-4D0C-B320-A6A6548DCD05}"/>
    <dgm:cxn modelId="{98E53335-18E0-49EB-98D8-48F6E834057E}" srcId="{8587765C-3512-4338-9DFF-D0A02211382E}" destId="{5107A3D0-6EFE-4D2A-A820-302594AE8E66}" srcOrd="0" destOrd="0" parTransId="{ED8CC551-E6F0-4973-9704-0F8803AC49D5}" sibTransId="{A341053A-582F-4388-BEBD-8333A7A9AE8F}"/>
    <dgm:cxn modelId="{E618E962-DDE0-42C5-9A53-4322F3A00912}" type="presOf" srcId="{84FCE259-703A-4531-AAEB-169537AE159F}" destId="{06B591FD-A04B-49CE-8B07-69F29B07E2F9}" srcOrd="0" destOrd="0" presId="urn:microsoft.com/office/officeart/2018/2/layout/IconVerticalSolidList"/>
    <dgm:cxn modelId="{0A8B34A1-313A-4638-A014-A8E570564FAC}" type="presOf" srcId="{E9FA4B4F-8ADE-450E-A6FF-9FBF99F46FCE}" destId="{859B8CB9-752E-45CB-8EC8-BC86CEFBB4C6}" srcOrd="0" destOrd="0" presId="urn:microsoft.com/office/officeart/2018/2/layout/IconVerticalSolidList"/>
    <dgm:cxn modelId="{FA41FFA2-77AE-4152-BEDA-013B586D3FC0}" type="presOf" srcId="{DE0B3636-ABF4-4AE5-BC9D-12CBFDB820E2}" destId="{AF6747DA-93E1-41F3-8686-836BDF31B34C}" srcOrd="0" destOrd="0" presId="urn:microsoft.com/office/officeart/2018/2/layout/IconVerticalSolidList"/>
    <dgm:cxn modelId="{F46CF0A3-2356-4FB0-8EFA-FBAA2A41616D}" type="presOf" srcId="{FE3850D4-91BD-47DA-80EB-5ED8FD0FAC4F}" destId="{AF6747DA-93E1-41F3-8686-836BDF31B34C}" srcOrd="0" destOrd="1" presId="urn:microsoft.com/office/officeart/2018/2/layout/IconVerticalSolidList"/>
    <dgm:cxn modelId="{372A4AA7-E55C-4E04-B51B-26453F88BE79}" type="presOf" srcId="{428AE68D-6A38-4532-8426-ED3025D91DB8}" destId="{A3973B66-E1F8-4D02-960B-2766E8188F4F}" srcOrd="0" destOrd="0" presId="urn:microsoft.com/office/officeart/2018/2/layout/IconVerticalSolidList"/>
    <dgm:cxn modelId="{DB99BDAC-21AF-4C62-AD04-9881089A8D62}" srcId="{84FCE259-703A-4531-AAEB-169537AE159F}" destId="{98366D29-33C9-46CD-8902-8123BC894515}" srcOrd="0" destOrd="0" parTransId="{3D0443B8-0B16-4D5B-915C-7DBCC13A39BD}" sibTransId="{7BD22E32-8084-4C8A-AFBF-C503041F4581}"/>
    <dgm:cxn modelId="{4A644FB5-D9A0-4124-9F76-4F6644339797}" srcId="{98366D29-33C9-46CD-8902-8123BC894515}" destId="{FE3850D4-91BD-47DA-80EB-5ED8FD0FAC4F}" srcOrd="1" destOrd="0" parTransId="{B261DA24-967D-491A-AEF3-0B12DB55C493}" sibTransId="{6C90A720-CA3F-4DDE-A8C3-ECBCB02961D4}"/>
    <dgm:cxn modelId="{CA0DFBB6-6F74-4B6A-843B-2F1D9AD6F617}" srcId="{98366D29-33C9-46CD-8902-8123BC894515}" destId="{DE0B3636-ABF4-4AE5-BC9D-12CBFDB820E2}" srcOrd="0" destOrd="0" parTransId="{663354A4-CC22-4914-AB68-3DF9478CF21F}" sibTransId="{48733220-73C6-4BC4-941E-12CB1044D821}"/>
    <dgm:cxn modelId="{FE1EACB7-24C8-48E3-9293-E58454BE0D18}" type="presOf" srcId="{5107A3D0-6EFE-4D2A-A820-302594AE8E66}" destId="{C9272F54-D540-4A6D-9C88-F5CEFA61F72B}" srcOrd="0" destOrd="0" presId="urn:microsoft.com/office/officeart/2018/2/layout/IconVerticalSolidList"/>
    <dgm:cxn modelId="{881B04BA-3C77-4D5D-BEA1-C39B08411195}" type="presOf" srcId="{98366D29-33C9-46CD-8902-8123BC894515}" destId="{4720A035-674D-47DF-8370-EF04A015202E}" srcOrd="0" destOrd="0" presId="urn:microsoft.com/office/officeart/2018/2/layout/IconVerticalSolidList"/>
    <dgm:cxn modelId="{526ED1C9-80EF-49F6-8B17-8045363170A4}" type="presOf" srcId="{B3323A75-B7A3-477C-B1BA-28A16D8E3ABC}" destId="{C80599FE-BC7E-4C3F-B01B-420516217DE0}" srcOrd="0" destOrd="0" presId="urn:microsoft.com/office/officeart/2018/2/layout/IconVerticalSolidList"/>
    <dgm:cxn modelId="{07BFD6DA-78E3-4E0A-A667-DCF40355FAD2}" srcId="{B3323A75-B7A3-477C-B1BA-28A16D8E3ABC}" destId="{E9FA4B4F-8ADE-450E-A6FF-9FBF99F46FCE}" srcOrd="0" destOrd="0" parTransId="{9A29B951-2D31-48CF-8847-F3E1437D9FD2}" sibTransId="{D75034BF-2BEF-45D5-9B59-11C1080156BB}"/>
    <dgm:cxn modelId="{F1B31FDB-20E7-4AB6-8D50-BBDC0DAAA006}" srcId="{091AC42E-33DD-4B43-B7BD-7E9CDBF9908E}" destId="{BEDC2D33-B01F-40CB-9C5E-65D258A5A3E3}" srcOrd="1" destOrd="0" parTransId="{5A002145-1C27-43F2-9AFB-AD8CAC1D6EA9}" sibTransId="{5E788FD2-C094-4ABF-98D4-29EE74C5F3D0}"/>
    <dgm:cxn modelId="{6F19C5DC-FD9C-4FBB-8F06-90D8B74448AE}" srcId="{091AC42E-33DD-4B43-B7BD-7E9CDBF9908E}" destId="{428AE68D-6A38-4532-8426-ED3025D91DB8}" srcOrd="0" destOrd="0" parTransId="{207881E0-0094-4B89-BEBA-D6DA43187DCA}" sibTransId="{0A7A57E7-5137-44ED-8A61-0B5236AD96CC}"/>
    <dgm:cxn modelId="{49427EE0-573A-4A21-8CFB-0D48744C1CA1}" srcId="{84FCE259-703A-4531-AAEB-169537AE159F}" destId="{B3323A75-B7A3-477C-B1BA-28A16D8E3ABC}" srcOrd="2" destOrd="0" parTransId="{6E3F68B1-00CA-4BEE-BB60-376552ADE06F}" sibTransId="{8BF992F2-2AE3-4C19-872A-C0937F6D8806}"/>
    <dgm:cxn modelId="{034983F1-B2AE-4A1E-B6A8-1ABB25D2F1E8}" type="presOf" srcId="{BEDC2D33-B01F-40CB-9C5E-65D258A5A3E3}" destId="{A3973B66-E1F8-4D02-960B-2766E8188F4F}" srcOrd="0" destOrd="1" presId="urn:microsoft.com/office/officeart/2018/2/layout/IconVerticalSolidList"/>
    <dgm:cxn modelId="{6D2BB944-F9C9-48E9-B469-AEF15AC82030}" type="presParOf" srcId="{06B591FD-A04B-49CE-8B07-69F29B07E2F9}" destId="{512253BF-0B78-41CA-AD62-D892B4189394}" srcOrd="0" destOrd="0" presId="urn:microsoft.com/office/officeart/2018/2/layout/IconVerticalSolidList"/>
    <dgm:cxn modelId="{10641BF8-A8B4-489A-A996-D5025053015A}" type="presParOf" srcId="{512253BF-0B78-41CA-AD62-D892B4189394}" destId="{1F4F42E2-F787-4CE1-AEB4-9698BE879386}" srcOrd="0" destOrd="0" presId="urn:microsoft.com/office/officeart/2018/2/layout/IconVerticalSolidList"/>
    <dgm:cxn modelId="{204D9349-A949-494C-AB80-AE2535F1EBB7}" type="presParOf" srcId="{512253BF-0B78-41CA-AD62-D892B4189394}" destId="{3E1943AD-A0F8-4CB2-9F70-96AAA125360B}" srcOrd="1" destOrd="0" presId="urn:microsoft.com/office/officeart/2018/2/layout/IconVerticalSolidList"/>
    <dgm:cxn modelId="{AD72D8BB-6F4E-43F8-B90C-11ED2BAB8E48}" type="presParOf" srcId="{512253BF-0B78-41CA-AD62-D892B4189394}" destId="{F015B976-0206-4D97-ACF2-AD39DFA3A4AD}" srcOrd="2" destOrd="0" presId="urn:microsoft.com/office/officeart/2018/2/layout/IconVerticalSolidList"/>
    <dgm:cxn modelId="{FCD8127D-4B6B-47ED-BE64-177CC41BAE81}" type="presParOf" srcId="{512253BF-0B78-41CA-AD62-D892B4189394}" destId="{4720A035-674D-47DF-8370-EF04A015202E}" srcOrd="3" destOrd="0" presId="urn:microsoft.com/office/officeart/2018/2/layout/IconVerticalSolidList"/>
    <dgm:cxn modelId="{D91CB362-9415-41D1-86FE-4DDD515E8AF7}" type="presParOf" srcId="{512253BF-0B78-41CA-AD62-D892B4189394}" destId="{AF6747DA-93E1-41F3-8686-836BDF31B34C}" srcOrd="4" destOrd="0" presId="urn:microsoft.com/office/officeart/2018/2/layout/IconVerticalSolidList"/>
    <dgm:cxn modelId="{62DBC0F4-DFBE-4FCA-A8E5-57B293A317A4}" type="presParOf" srcId="{06B591FD-A04B-49CE-8B07-69F29B07E2F9}" destId="{43A39CFE-4F00-42B0-AFD3-CBC3E1317923}" srcOrd="1" destOrd="0" presId="urn:microsoft.com/office/officeart/2018/2/layout/IconVerticalSolidList"/>
    <dgm:cxn modelId="{1AB86543-0E56-4FA3-B390-CE4943AF27EA}" type="presParOf" srcId="{06B591FD-A04B-49CE-8B07-69F29B07E2F9}" destId="{59DA011E-C604-4D69-8414-040A221B3164}" srcOrd="2" destOrd="0" presId="urn:microsoft.com/office/officeart/2018/2/layout/IconVerticalSolidList"/>
    <dgm:cxn modelId="{5535F5F3-3604-4FB7-9A73-A0AE6AB8FCF2}" type="presParOf" srcId="{59DA011E-C604-4D69-8414-040A221B3164}" destId="{1BE9E1BF-A423-4125-8EEE-EF123FFE5A4C}" srcOrd="0" destOrd="0" presId="urn:microsoft.com/office/officeart/2018/2/layout/IconVerticalSolidList"/>
    <dgm:cxn modelId="{28AE114E-70A8-4C79-B74C-ACB53A1B4229}" type="presParOf" srcId="{59DA011E-C604-4D69-8414-040A221B3164}" destId="{102D19A2-C80E-42F8-8755-D2082366BD17}" srcOrd="1" destOrd="0" presId="urn:microsoft.com/office/officeart/2018/2/layout/IconVerticalSolidList"/>
    <dgm:cxn modelId="{A0276AE2-88E9-4FD6-B70B-C4C52A9B796F}" type="presParOf" srcId="{59DA011E-C604-4D69-8414-040A221B3164}" destId="{3D7814A4-1AE0-4575-A89C-36DFEE82F41D}" srcOrd="2" destOrd="0" presId="urn:microsoft.com/office/officeart/2018/2/layout/IconVerticalSolidList"/>
    <dgm:cxn modelId="{CE2CDA2D-1A18-4B2D-A2F6-2FDA2040C301}" type="presParOf" srcId="{59DA011E-C604-4D69-8414-040A221B3164}" destId="{3C8739A8-0827-4C34-B388-A12B41F8491F}" srcOrd="3" destOrd="0" presId="urn:microsoft.com/office/officeart/2018/2/layout/IconVerticalSolidList"/>
    <dgm:cxn modelId="{6E0A5118-12CA-419A-92CA-B2B746011F1A}" type="presParOf" srcId="{59DA011E-C604-4D69-8414-040A221B3164}" destId="{A3973B66-E1F8-4D02-960B-2766E8188F4F}" srcOrd="4" destOrd="0" presId="urn:microsoft.com/office/officeart/2018/2/layout/IconVerticalSolidList"/>
    <dgm:cxn modelId="{9096A50D-7925-43DB-BA0F-44FDE314D9DD}" type="presParOf" srcId="{06B591FD-A04B-49CE-8B07-69F29B07E2F9}" destId="{B5CFB1D7-9B01-4C51-B19B-11DDF3019F80}" srcOrd="3" destOrd="0" presId="urn:microsoft.com/office/officeart/2018/2/layout/IconVerticalSolidList"/>
    <dgm:cxn modelId="{8D88F16B-3677-4E2A-A9FB-F1C7BFB79618}" type="presParOf" srcId="{06B591FD-A04B-49CE-8B07-69F29B07E2F9}" destId="{7500D7A0-375F-46BD-8308-F2320348B0B0}" srcOrd="4" destOrd="0" presId="urn:microsoft.com/office/officeart/2018/2/layout/IconVerticalSolidList"/>
    <dgm:cxn modelId="{FFF599F3-5246-478B-8D07-BAE4FD642E3C}" type="presParOf" srcId="{7500D7A0-375F-46BD-8308-F2320348B0B0}" destId="{68D4C9B5-2B06-40B2-B72E-6DC93ECE7F2F}" srcOrd="0" destOrd="0" presId="urn:microsoft.com/office/officeart/2018/2/layout/IconVerticalSolidList"/>
    <dgm:cxn modelId="{A36F8DCD-D382-4664-BDA5-9C91A6827A60}" type="presParOf" srcId="{7500D7A0-375F-46BD-8308-F2320348B0B0}" destId="{E89A6D04-1E55-453B-9331-D3EACEC9EA9A}" srcOrd="1" destOrd="0" presId="urn:microsoft.com/office/officeart/2018/2/layout/IconVerticalSolidList"/>
    <dgm:cxn modelId="{6D347FAB-38A2-478B-97F5-F74DC9E0F48A}" type="presParOf" srcId="{7500D7A0-375F-46BD-8308-F2320348B0B0}" destId="{E00B1EFE-B438-4605-BEF4-76297C7E0D9E}" srcOrd="2" destOrd="0" presId="urn:microsoft.com/office/officeart/2018/2/layout/IconVerticalSolidList"/>
    <dgm:cxn modelId="{B52A23FB-528C-4697-8D46-082F7B2F5825}" type="presParOf" srcId="{7500D7A0-375F-46BD-8308-F2320348B0B0}" destId="{C80599FE-BC7E-4C3F-B01B-420516217DE0}" srcOrd="3" destOrd="0" presId="urn:microsoft.com/office/officeart/2018/2/layout/IconVerticalSolidList"/>
    <dgm:cxn modelId="{E07E7993-939E-4F01-A4C7-0EDC406BDA89}" type="presParOf" srcId="{7500D7A0-375F-46BD-8308-F2320348B0B0}" destId="{859B8CB9-752E-45CB-8EC8-BC86CEFBB4C6}" srcOrd="4" destOrd="0" presId="urn:microsoft.com/office/officeart/2018/2/layout/IconVerticalSolidList"/>
    <dgm:cxn modelId="{7EFACACA-B6C2-40AB-9944-982F512365A4}" type="presParOf" srcId="{06B591FD-A04B-49CE-8B07-69F29B07E2F9}" destId="{F0CD9D09-22FB-45CD-A5CF-E8958ACF8BFA}" srcOrd="5" destOrd="0" presId="urn:microsoft.com/office/officeart/2018/2/layout/IconVerticalSolidList"/>
    <dgm:cxn modelId="{874D0D75-2BFB-4246-AF90-14E06E450811}" type="presParOf" srcId="{06B591FD-A04B-49CE-8B07-69F29B07E2F9}" destId="{E4790CC0-D283-400B-975E-5C63FF6BEFC4}" srcOrd="6" destOrd="0" presId="urn:microsoft.com/office/officeart/2018/2/layout/IconVerticalSolidList"/>
    <dgm:cxn modelId="{50A45017-D937-4C66-BE94-36914118342E}" type="presParOf" srcId="{E4790CC0-D283-400B-975E-5C63FF6BEFC4}" destId="{B900D74F-30F2-4F4A-A08B-B6FED48E9A1C}" srcOrd="0" destOrd="0" presId="urn:microsoft.com/office/officeart/2018/2/layout/IconVerticalSolidList"/>
    <dgm:cxn modelId="{0B28676D-17E3-45B6-B1B1-59224A06230C}" type="presParOf" srcId="{E4790CC0-D283-400B-975E-5C63FF6BEFC4}" destId="{35FFF7B0-1711-4226-89A0-D2A4E641D634}" srcOrd="1" destOrd="0" presId="urn:microsoft.com/office/officeart/2018/2/layout/IconVerticalSolidList"/>
    <dgm:cxn modelId="{990C8AF5-8A6A-4F44-9D6E-02A996C5B2B5}" type="presParOf" srcId="{E4790CC0-D283-400B-975E-5C63FF6BEFC4}" destId="{5226A11C-CDDA-4BF6-B660-1EF68FFC94B5}" srcOrd="2" destOrd="0" presId="urn:microsoft.com/office/officeart/2018/2/layout/IconVerticalSolidList"/>
    <dgm:cxn modelId="{ECA5E5A1-F755-4D4F-A6CE-FFFFDE9B16FC}" type="presParOf" srcId="{E4790CC0-D283-400B-975E-5C63FF6BEFC4}" destId="{798BC6A9-DB98-4C46-A2E0-5BE14E7A23C5}" srcOrd="3" destOrd="0" presId="urn:microsoft.com/office/officeart/2018/2/layout/IconVerticalSolidList"/>
    <dgm:cxn modelId="{C21545A3-0F7A-4D5B-BFF8-7E0B08148FC2}" type="presParOf" srcId="{E4790CC0-D283-400B-975E-5C63FF6BEFC4}" destId="{C9272F54-D540-4A6D-9C88-F5CEFA61F72B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E40BB6-9D6C-47E3-9E35-A827314DD294}">
      <dsp:nvSpPr>
        <dsp:cNvPr id="0" name=""/>
        <dsp:cNvSpPr/>
      </dsp:nvSpPr>
      <dsp:spPr>
        <a:xfrm>
          <a:off x="1834110" y="0"/>
          <a:ext cx="1510523" cy="140176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13FD4A-6A19-4887-A330-ECAE582A228C}">
      <dsp:nvSpPr>
        <dsp:cNvPr id="0" name=""/>
        <dsp:cNvSpPr/>
      </dsp:nvSpPr>
      <dsp:spPr>
        <a:xfrm>
          <a:off x="431481" y="1532006"/>
          <a:ext cx="4315781" cy="6007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/>
            <a:t>Realistic</a:t>
          </a:r>
        </a:p>
      </dsp:txBody>
      <dsp:txXfrm>
        <a:off x="431481" y="1532006"/>
        <a:ext cx="4315781" cy="600754"/>
      </dsp:txXfrm>
    </dsp:sp>
    <dsp:sp modelId="{F6A172D5-F1AA-4FB8-BDCD-7593A01CE37A}">
      <dsp:nvSpPr>
        <dsp:cNvPr id="0" name=""/>
        <dsp:cNvSpPr/>
      </dsp:nvSpPr>
      <dsp:spPr>
        <a:xfrm>
          <a:off x="431481" y="2193339"/>
          <a:ext cx="4315781" cy="10706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Shadow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Reflection</a:t>
          </a:r>
        </a:p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Rays</a:t>
          </a:r>
          <a:br>
            <a:rPr lang="en-US" sz="1700" kern="1200"/>
          </a:br>
          <a:endParaRPr lang="en-US" sz="1700" kern="1200"/>
        </a:p>
      </dsp:txBody>
      <dsp:txXfrm>
        <a:off x="431481" y="2193339"/>
        <a:ext cx="4315781" cy="1070624"/>
      </dsp:txXfrm>
    </dsp:sp>
    <dsp:sp modelId="{2CF9553D-C262-4C26-99DE-E3E4A6E811F8}">
      <dsp:nvSpPr>
        <dsp:cNvPr id="0" name=""/>
        <dsp:cNvSpPr/>
      </dsp:nvSpPr>
      <dsp:spPr>
        <a:xfrm>
          <a:off x="6905153" y="0"/>
          <a:ext cx="1510523" cy="140176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9D1550-0A66-4AF3-A27A-82990C13FBFA}">
      <dsp:nvSpPr>
        <dsp:cNvPr id="0" name=""/>
        <dsp:cNvSpPr/>
      </dsp:nvSpPr>
      <dsp:spPr>
        <a:xfrm>
          <a:off x="5502524" y="1532006"/>
          <a:ext cx="4315781" cy="6007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/>
            <a:t>Unrealistic</a:t>
          </a:r>
        </a:p>
      </dsp:txBody>
      <dsp:txXfrm>
        <a:off x="5502524" y="1532006"/>
        <a:ext cx="4315781" cy="600754"/>
      </dsp:txXfrm>
    </dsp:sp>
    <dsp:sp modelId="{628F6809-BAFC-4541-9B7F-40515ABC5CCC}">
      <dsp:nvSpPr>
        <dsp:cNvPr id="0" name=""/>
        <dsp:cNvSpPr/>
      </dsp:nvSpPr>
      <dsp:spPr>
        <a:xfrm>
          <a:off x="5502524" y="2193339"/>
          <a:ext cx="4315781" cy="10706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Textures</a:t>
          </a:r>
        </a:p>
      </dsp:txBody>
      <dsp:txXfrm>
        <a:off x="5502524" y="2193339"/>
        <a:ext cx="4315781" cy="10706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4F42E2-F787-4CE1-AEB4-9698BE879386}">
      <dsp:nvSpPr>
        <dsp:cNvPr id="0" name=""/>
        <dsp:cNvSpPr/>
      </dsp:nvSpPr>
      <dsp:spPr>
        <a:xfrm>
          <a:off x="0" y="2267"/>
          <a:ext cx="6104761" cy="11493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E1943AD-A0F8-4CB2-9F70-96AAA125360B}">
      <dsp:nvSpPr>
        <dsp:cNvPr id="0" name=""/>
        <dsp:cNvSpPr/>
      </dsp:nvSpPr>
      <dsp:spPr>
        <a:xfrm>
          <a:off x="347692" y="260882"/>
          <a:ext cx="632168" cy="63216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20A035-674D-47DF-8370-EF04A015202E}">
      <dsp:nvSpPr>
        <dsp:cNvPr id="0" name=""/>
        <dsp:cNvSpPr/>
      </dsp:nvSpPr>
      <dsp:spPr>
        <a:xfrm>
          <a:off x="1327553" y="2267"/>
          <a:ext cx="2747142" cy="11493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44" tIns="121644" rIns="121644" bIns="121644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2200" kern="1200"/>
            <a:t>PBRT is hard to work with</a:t>
          </a:r>
          <a:endParaRPr lang="en-US" sz="2200" kern="1200"/>
        </a:p>
      </dsp:txBody>
      <dsp:txXfrm>
        <a:off x="1327553" y="2267"/>
        <a:ext cx="2747142" cy="1149396"/>
      </dsp:txXfrm>
    </dsp:sp>
    <dsp:sp modelId="{AF6747DA-93E1-41F3-8686-836BDF31B34C}">
      <dsp:nvSpPr>
        <dsp:cNvPr id="0" name=""/>
        <dsp:cNvSpPr/>
      </dsp:nvSpPr>
      <dsp:spPr>
        <a:xfrm>
          <a:off x="4074695" y="2267"/>
          <a:ext cx="2030065" cy="11493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44" tIns="121644" rIns="121644" bIns="121644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1100" kern="1200"/>
            <a:t>Very little documentation</a:t>
          </a:r>
          <a:endParaRPr lang="en-US" sz="1100" kern="1200"/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1100" kern="1200"/>
            <a:t>Troubleshooting nightmare</a:t>
          </a:r>
          <a:br>
            <a:rPr lang="nb-NO" sz="1100" kern="1200"/>
          </a:br>
          <a:r>
            <a:rPr lang="nb-NO" sz="1100" kern="1200"/>
            <a:t> </a:t>
          </a:r>
          <a:endParaRPr lang="en-US" sz="1100" kern="1200"/>
        </a:p>
      </dsp:txBody>
      <dsp:txXfrm>
        <a:off x="4074695" y="2267"/>
        <a:ext cx="2030065" cy="1149396"/>
      </dsp:txXfrm>
    </dsp:sp>
    <dsp:sp modelId="{1BE9E1BF-A423-4125-8EEE-EF123FFE5A4C}">
      <dsp:nvSpPr>
        <dsp:cNvPr id="0" name=""/>
        <dsp:cNvSpPr/>
      </dsp:nvSpPr>
      <dsp:spPr>
        <a:xfrm>
          <a:off x="0" y="1439013"/>
          <a:ext cx="6104761" cy="11493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2D19A2-C80E-42F8-8755-D2082366BD17}">
      <dsp:nvSpPr>
        <dsp:cNvPr id="0" name=""/>
        <dsp:cNvSpPr/>
      </dsp:nvSpPr>
      <dsp:spPr>
        <a:xfrm>
          <a:off x="347692" y="1697627"/>
          <a:ext cx="632168" cy="63216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8739A8-0827-4C34-B388-A12B41F8491F}">
      <dsp:nvSpPr>
        <dsp:cNvPr id="0" name=""/>
        <dsp:cNvSpPr/>
      </dsp:nvSpPr>
      <dsp:spPr>
        <a:xfrm>
          <a:off x="1327553" y="1439013"/>
          <a:ext cx="2747142" cy="11493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44" tIns="121644" rIns="121644" bIns="121644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2200" kern="1200"/>
            <a:t>Teamwork went well </a:t>
          </a:r>
          <a:endParaRPr lang="en-US" sz="2200" kern="1200"/>
        </a:p>
      </dsp:txBody>
      <dsp:txXfrm>
        <a:off x="1327553" y="1439013"/>
        <a:ext cx="2747142" cy="1149396"/>
      </dsp:txXfrm>
    </dsp:sp>
    <dsp:sp modelId="{A3973B66-E1F8-4D02-960B-2766E8188F4F}">
      <dsp:nvSpPr>
        <dsp:cNvPr id="0" name=""/>
        <dsp:cNvSpPr/>
      </dsp:nvSpPr>
      <dsp:spPr>
        <a:xfrm>
          <a:off x="4074695" y="1439013"/>
          <a:ext cx="2030065" cy="11493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44" tIns="121644" rIns="121644" bIns="121644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1100" kern="1200"/>
            <a:t>Pair programming</a:t>
          </a:r>
          <a:endParaRPr lang="en-US" sz="1100" kern="1200"/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1100" kern="1200"/>
            <a:t>Everyone contributed</a:t>
          </a:r>
          <a:br>
            <a:rPr lang="nb-NO" sz="1100" kern="1200"/>
          </a:br>
          <a:endParaRPr lang="en-US" sz="1100" kern="1200"/>
        </a:p>
      </dsp:txBody>
      <dsp:txXfrm>
        <a:off x="4074695" y="1439013"/>
        <a:ext cx="2030065" cy="1149396"/>
      </dsp:txXfrm>
    </dsp:sp>
    <dsp:sp modelId="{68D4C9B5-2B06-40B2-B72E-6DC93ECE7F2F}">
      <dsp:nvSpPr>
        <dsp:cNvPr id="0" name=""/>
        <dsp:cNvSpPr/>
      </dsp:nvSpPr>
      <dsp:spPr>
        <a:xfrm>
          <a:off x="0" y="2875759"/>
          <a:ext cx="6104761" cy="11493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9A6D04-1E55-453B-9331-D3EACEC9EA9A}">
      <dsp:nvSpPr>
        <dsp:cNvPr id="0" name=""/>
        <dsp:cNvSpPr/>
      </dsp:nvSpPr>
      <dsp:spPr>
        <a:xfrm>
          <a:off x="347692" y="3134373"/>
          <a:ext cx="632168" cy="63216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80599FE-BC7E-4C3F-B01B-420516217DE0}">
      <dsp:nvSpPr>
        <dsp:cNvPr id="0" name=""/>
        <dsp:cNvSpPr/>
      </dsp:nvSpPr>
      <dsp:spPr>
        <a:xfrm>
          <a:off x="1327553" y="2875759"/>
          <a:ext cx="2747142" cy="11493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44" tIns="121644" rIns="121644" bIns="121644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2200" kern="1200"/>
            <a:t>Applying theory?</a:t>
          </a:r>
          <a:endParaRPr lang="en-US" sz="2200" kern="1200"/>
        </a:p>
      </dsp:txBody>
      <dsp:txXfrm>
        <a:off x="1327553" y="2875759"/>
        <a:ext cx="2747142" cy="1149396"/>
      </dsp:txXfrm>
    </dsp:sp>
    <dsp:sp modelId="{859B8CB9-752E-45CB-8EC8-BC86CEFBB4C6}">
      <dsp:nvSpPr>
        <dsp:cNvPr id="0" name=""/>
        <dsp:cNvSpPr/>
      </dsp:nvSpPr>
      <dsp:spPr>
        <a:xfrm>
          <a:off x="4074695" y="2875759"/>
          <a:ext cx="2030065" cy="11493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44" tIns="121644" rIns="121644" bIns="121644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1100" kern="1200"/>
            <a:t>Lectures vs Pbrt</a:t>
          </a:r>
          <a:endParaRPr lang="en-US" sz="1100" kern="1200"/>
        </a:p>
      </dsp:txBody>
      <dsp:txXfrm>
        <a:off x="4074695" y="2875759"/>
        <a:ext cx="2030065" cy="1149396"/>
      </dsp:txXfrm>
    </dsp:sp>
    <dsp:sp modelId="{B900D74F-30F2-4F4A-A08B-B6FED48E9A1C}">
      <dsp:nvSpPr>
        <dsp:cNvPr id="0" name=""/>
        <dsp:cNvSpPr/>
      </dsp:nvSpPr>
      <dsp:spPr>
        <a:xfrm>
          <a:off x="0" y="4312505"/>
          <a:ext cx="6104761" cy="1149396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FFF7B0-1711-4226-89A0-D2A4E641D634}">
      <dsp:nvSpPr>
        <dsp:cNvPr id="0" name=""/>
        <dsp:cNvSpPr/>
      </dsp:nvSpPr>
      <dsp:spPr>
        <a:xfrm>
          <a:off x="347692" y="4571119"/>
          <a:ext cx="632168" cy="63216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8BC6A9-DB98-4C46-A2E0-5BE14E7A23C5}">
      <dsp:nvSpPr>
        <dsp:cNvPr id="0" name=""/>
        <dsp:cNvSpPr/>
      </dsp:nvSpPr>
      <dsp:spPr>
        <a:xfrm>
          <a:off x="1327553" y="4312505"/>
          <a:ext cx="2747142" cy="11493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44" tIns="121644" rIns="121644" bIns="121644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2200" kern="1200"/>
            <a:t>Happy with the results</a:t>
          </a:r>
          <a:endParaRPr lang="en-US" sz="2200" kern="1200"/>
        </a:p>
      </dsp:txBody>
      <dsp:txXfrm>
        <a:off x="1327553" y="4312505"/>
        <a:ext cx="2747142" cy="1149396"/>
      </dsp:txXfrm>
    </dsp:sp>
    <dsp:sp modelId="{C9272F54-D540-4A6D-9C88-F5CEFA61F72B}">
      <dsp:nvSpPr>
        <dsp:cNvPr id="0" name=""/>
        <dsp:cNvSpPr/>
      </dsp:nvSpPr>
      <dsp:spPr>
        <a:xfrm>
          <a:off x="4074695" y="4312505"/>
          <a:ext cx="2030065" cy="11493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644" tIns="121644" rIns="121644" bIns="121644" numCol="1" spcCol="1270" anchor="ctr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b-NO" sz="1100" kern="1200"/>
            <a:t>Even though not all textures fit perfectly</a:t>
          </a:r>
          <a:endParaRPr lang="en-US" sz="1100" kern="1200"/>
        </a:p>
      </dsp:txBody>
      <dsp:txXfrm>
        <a:off x="4074695" y="4312505"/>
        <a:ext cx="2030065" cy="11493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2CB75C-2087-4635-ABF7-26515BB29EF6}" type="datetimeFigureOut">
              <a:rPr lang="nb-NO" smtClean="0"/>
              <a:t>08.12.2022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CC1AB4-ED18-4CE5-907C-AB11BC5B44B0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408253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/>
              <a:t>Martin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C1AB4-ED18-4CE5-907C-AB11BC5B44B0}" type="slidenum">
              <a:rPr lang="nb-NO" smtClean="0"/>
              <a:t>2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002458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/>
              <a:t> 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C1AB4-ED18-4CE5-907C-AB11BC5B44B0}" type="slidenum">
              <a:rPr lang="nb-NO" smtClean="0"/>
              <a:t>3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9922608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nb-NO"/>
              <a:t>Martin</a:t>
            </a:r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C1AB4-ED18-4CE5-907C-AB11BC5B44B0}" type="slidenum">
              <a:rPr lang="nb-NO" smtClean="0"/>
              <a:t>5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956212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C1AB4-ED18-4CE5-907C-AB11BC5B44B0}" type="slidenum">
              <a:rPr lang="nb-NO" smtClean="0"/>
              <a:t>6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524606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C1AB4-ED18-4CE5-907C-AB11BC5B44B0}" type="slidenum">
              <a:rPr lang="nb-NO" smtClean="0"/>
              <a:t>7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0816527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EB46B8FB-F6A2-5F47-A6CD-A7E17E69270F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5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2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9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0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1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2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AB39E9-6F50-3F4B-9DDB-FC0E0CA99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0" y="768334"/>
            <a:ext cx="5066001" cy="2866405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2C33E-E9A6-304D-BBCB-97AD0B213C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0" y="4283239"/>
            <a:ext cx="5066001" cy="1475177"/>
          </a:xfrm>
        </p:spPr>
        <p:txBody>
          <a:bodyPr anchor="b"/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C75C4-E533-BE48-B528-D1A278BC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66928" y="457200"/>
            <a:ext cx="3608205" cy="365125"/>
          </a:xfrm>
        </p:spPr>
        <p:txBody>
          <a:bodyPr/>
          <a:lstStyle>
            <a:lvl1pPr algn="l">
              <a:defRPr/>
            </a:lvl1pPr>
          </a:lstStyle>
          <a:p>
            <a:pPr algn="l"/>
            <a:fld id="{A5B0A250-5CC0-1746-B209-08E8B0DAE6AF}" type="datetimeFigureOut">
              <a:rPr lang="en-US" smtClean="0"/>
              <a:pPr algn="l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9BA8A-EF83-434D-A90E-0805D1104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FDDE0-90B9-AD4E-B0EB-E7464FA9C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33A3282-0389-C547-8CA6-7F3E7F27B34D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9862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ED46EE4-CE67-DD46-A751-9FEA049A22B8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955C5B70-D34F-8A49-B220-808CE2BBB7F3}"/>
                </a:ext>
              </a:extLst>
            </p:cNvPr>
            <p:cNvSpPr/>
            <p:nvPr/>
          </p:nvSpPr>
          <p:spPr>
            <a:xfrm>
              <a:off x="8928528" y="491812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BBFE624-6DBD-8541-B43B-180C0AFA21F0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6E01AC23-2120-A542-B140-5A29AA27A2C8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54689C0-9C35-9B4D-906B-DA287DA55A38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96570F0-11E0-6147-9053-E3A4B5DBA0E4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9BDD97F6-A366-B54A-B889-42E97AFEDE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58E853BC-EE80-374B-B823-8D51A948C4CF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B5B70B1-649D-9848-B5D4-6DE04D55F5F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6A2092A-2157-0A49-937F-BBAE14687DE7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092371E-D526-AF43-816F-F7AEBA9FF16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06995714-B51E-E84A-9FD5-3AD33004E517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0FDB0CC5-76AA-6E44-8376-4EE649C1DE42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3D981F0B-8982-1C45-8D7C-30E744003823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76EEB7-1E87-0447-8CD6-DD220CF4EE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AE526-3A03-9B41-8C9F-27156E701C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D08D72-182D-C947-B3F7-B74948D0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76E396-D059-AF4D-A1D9-C1347978A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8845B6-87C0-2F4A-8146-00E911CDF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6480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8A912D-4325-C449-BF2E-F331A221C69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146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5430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C3803ECC-8207-244B-8051-94AA5304EDD9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F2E8536-821C-3846-A152-2001B7BA4BC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7A02781-FFB4-C04E-97FB-78D26A9E8F1C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4C29607-37D2-7A4B-98E2-2C851CD6776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12FC7BA-80CC-1C4E-B268-B3EEA08137F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BEBC8FB1-96B9-D84A-BD2A-BC8410EBE012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8455B4-A778-B44D-A7E8-C45A4846D9F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407CCA-80EF-2B45-8F8C-7D5796A61B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50095" y="976630"/>
            <a:ext cx="2268507" cy="47845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A221C3-F2D3-FC4F-938B-4C4CAC7370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65150" y="976630"/>
            <a:ext cx="8264057" cy="47845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061B46-3E9A-AC48-8C84-5B46EA1EC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F8F49-5859-714C-8EE1-61A74F324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2B6F69-3FFA-D94F-BA99-873D36F7F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31B40EC-87DB-A64F-9D4B-98A86F7CEFFF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0290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F0CAFDA3-320A-C24D-A7A1-20C1267EC987}"/>
              </a:ext>
            </a:extLst>
          </p:cNvPr>
          <p:cNvGrpSpPr/>
          <p:nvPr/>
        </p:nvGrpSpPr>
        <p:grpSpPr>
          <a:xfrm>
            <a:off x="8928528" y="0"/>
            <a:ext cx="3263472" cy="6858000"/>
            <a:chOff x="8928528" y="0"/>
            <a:chExt cx="3263472" cy="68580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2411669-6E2C-2243-99CD-6BC9D724FA1F}"/>
                </a:ext>
              </a:extLst>
            </p:cNvPr>
            <p:cNvSpPr/>
            <p:nvPr/>
          </p:nvSpPr>
          <p:spPr>
            <a:xfrm>
              <a:off x="8928528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4E0C522-0F40-ED44-A700-F1BCD1CF74F5}"/>
                </a:ext>
              </a:extLst>
            </p:cNvPr>
            <p:cNvSpPr/>
            <p:nvPr/>
          </p:nvSpPr>
          <p:spPr>
            <a:xfrm>
              <a:off x="8928528" y="0"/>
              <a:ext cx="1130724" cy="565573"/>
            </a:xfrm>
            <a:custGeom>
              <a:avLst/>
              <a:gdLst>
                <a:gd name="connsiteX0" fmla="*/ 22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2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B79B4380-CBEC-C341-A10E-5EF9A8597959}"/>
                </a:ext>
              </a:extLst>
            </p:cNvPr>
            <p:cNvSpPr/>
            <p:nvPr/>
          </p:nvSpPr>
          <p:spPr>
            <a:xfrm>
              <a:off x="10291391" y="6292417"/>
              <a:ext cx="1130724" cy="565583"/>
            </a:xfrm>
            <a:custGeom>
              <a:avLst/>
              <a:gdLst>
                <a:gd name="connsiteX0" fmla="*/ 565362 w 1130724"/>
                <a:gd name="connsiteY0" fmla="*/ 0 h 565583"/>
                <a:gd name="connsiteX1" fmla="*/ 1130724 w 1130724"/>
                <a:gd name="connsiteY1" fmla="*/ 565362 h 565583"/>
                <a:gd name="connsiteX2" fmla="*/ 1130702 w 1130724"/>
                <a:gd name="connsiteY2" fmla="*/ 565583 h 565583"/>
                <a:gd name="connsiteX3" fmla="*/ 22 w 1130724"/>
                <a:gd name="connsiteY3" fmla="*/ 565583 h 565583"/>
                <a:gd name="connsiteX4" fmla="*/ 0 w 1130724"/>
                <a:gd name="connsiteY4" fmla="*/ 565362 h 565583"/>
                <a:gd name="connsiteX5" fmla="*/ 565362 w 1130724"/>
                <a:gd name="connsiteY5" fmla="*/ 0 h 565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83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2" y="565583"/>
                  </a:lnTo>
                  <a:lnTo>
                    <a:pt x="22" y="565583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F04AD70E-5490-4C4E-A05D-D67949C51A74}"/>
                </a:ext>
              </a:extLst>
            </p:cNvPr>
            <p:cNvSpPr/>
            <p:nvPr/>
          </p:nvSpPr>
          <p:spPr>
            <a:xfrm>
              <a:off x="10291392" y="3549390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28A8883-9F24-0047-92B7-45B3D2E7D9C0}"/>
                </a:ext>
              </a:extLst>
            </p:cNvPr>
            <p:cNvSpPr/>
            <p:nvPr/>
          </p:nvSpPr>
          <p:spPr>
            <a:xfrm>
              <a:off x="10291392" y="2177876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AC3A3BB-FD2C-FB44-9478-FA87EF229D37}"/>
                </a:ext>
              </a:extLst>
            </p:cNvPr>
            <p:cNvSpPr/>
            <p:nvPr/>
          </p:nvSpPr>
          <p:spPr>
            <a:xfrm>
              <a:off x="10291392" y="806363"/>
              <a:ext cx="1130724" cy="11307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BF46B3B1-E981-BB40-B916-51A6D3851969}"/>
                </a:ext>
              </a:extLst>
            </p:cNvPr>
            <p:cNvSpPr/>
            <p:nvPr/>
          </p:nvSpPr>
          <p:spPr>
            <a:xfrm>
              <a:off x="10291392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EA7DAE92-7D6B-B042-83BE-047C8EC322A0}"/>
                </a:ext>
              </a:extLst>
            </p:cNvPr>
            <p:cNvSpPr/>
            <p:nvPr/>
          </p:nvSpPr>
          <p:spPr>
            <a:xfrm>
              <a:off x="11654256" y="6295201"/>
              <a:ext cx="537744" cy="562799"/>
            </a:xfrm>
            <a:custGeom>
              <a:avLst/>
              <a:gdLst>
                <a:gd name="connsiteX0" fmla="*/ 537744 w 537744"/>
                <a:gd name="connsiteY0" fmla="*/ 0 h 562799"/>
                <a:gd name="connsiteX1" fmla="*/ 537744 w 537744"/>
                <a:gd name="connsiteY1" fmla="*/ 562799 h 562799"/>
                <a:gd name="connsiteX2" fmla="*/ 22 w 537744"/>
                <a:gd name="connsiteY2" fmla="*/ 562799 h 562799"/>
                <a:gd name="connsiteX3" fmla="*/ 0 w 537744"/>
                <a:gd name="connsiteY3" fmla="*/ 562578 h 562799"/>
                <a:gd name="connsiteX4" fmla="*/ 451422 w 537744"/>
                <a:gd name="connsiteY4" fmla="*/ 8702 h 562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99">
                  <a:moveTo>
                    <a:pt x="537744" y="0"/>
                  </a:moveTo>
                  <a:lnTo>
                    <a:pt x="537744" y="562799"/>
                  </a:lnTo>
                  <a:lnTo>
                    <a:pt x="22" y="562799"/>
                  </a:lnTo>
                  <a:lnTo>
                    <a:pt x="0" y="562578"/>
                  </a:ln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06AADCE6-4277-EA49-AF23-63B53CA6772A}"/>
                </a:ext>
              </a:extLst>
            </p:cNvPr>
            <p:cNvSpPr/>
            <p:nvPr/>
          </p:nvSpPr>
          <p:spPr>
            <a:xfrm>
              <a:off x="11654256" y="4923687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8CEA343-047B-DF4E-A7A8-881C7740EA36}"/>
                </a:ext>
              </a:extLst>
            </p:cNvPr>
            <p:cNvSpPr/>
            <p:nvPr/>
          </p:nvSpPr>
          <p:spPr>
            <a:xfrm>
              <a:off x="11654256" y="3552173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FCCBAA07-17CE-2740-AA04-AEDA5EAD2796}"/>
                </a:ext>
              </a:extLst>
            </p:cNvPr>
            <p:cNvSpPr/>
            <p:nvPr/>
          </p:nvSpPr>
          <p:spPr>
            <a:xfrm>
              <a:off x="11654256" y="2180659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BF15C430-7951-6040-BD4C-4E996E94480E}"/>
                </a:ext>
              </a:extLst>
            </p:cNvPr>
            <p:cNvSpPr/>
            <p:nvPr/>
          </p:nvSpPr>
          <p:spPr>
            <a:xfrm>
              <a:off x="11654256" y="809146"/>
              <a:ext cx="537744" cy="1125156"/>
            </a:xfrm>
            <a:custGeom>
              <a:avLst/>
              <a:gdLst>
                <a:gd name="connsiteX0" fmla="*/ 537744 w 537744"/>
                <a:gd name="connsiteY0" fmla="*/ 0 h 1125156"/>
                <a:gd name="connsiteX1" fmla="*/ 537744 w 537744"/>
                <a:gd name="connsiteY1" fmla="*/ 1125156 h 1125156"/>
                <a:gd name="connsiteX2" fmla="*/ 451422 w 537744"/>
                <a:gd name="connsiteY2" fmla="*/ 1116454 h 1125156"/>
                <a:gd name="connsiteX3" fmla="*/ 0 w 537744"/>
                <a:gd name="connsiteY3" fmla="*/ 562578 h 1125156"/>
                <a:gd name="connsiteX4" fmla="*/ 451422 w 537744"/>
                <a:gd name="connsiteY4" fmla="*/ 8702 h 112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1125156">
                  <a:moveTo>
                    <a:pt x="537744" y="0"/>
                  </a:moveTo>
                  <a:lnTo>
                    <a:pt x="537744" y="1125156"/>
                  </a:lnTo>
                  <a:lnTo>
                    <a:pt x="451422" y="1116454"/>
                  </a:lnTo>
                  <a:cubicBezTo>
                    <a:pt x="193796" y="1063736"/>
                    <a:pt x="0" y="835789"/>
                    <a:pt x="0" y="562578"/>
                  </a:cubicBezTo>
                  <a:cubicBezTo>
                    <a:pt x="0" y="289367"/>
                    <a:pt x="193796" y="61420"/>
                    <a:pt x="451422" y="870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0B3467F9-370D-5C4C-9EDE-E0CA0E401568}"/>
                </a:ext>
              </a:extLst>
            </p:cNvPr>
            <p:cNvSpPr/>
            <p:nvPr/>
          </p:nvSpPr>
          <p:spPr>
            <a:xfrm>
              <a:off x="11654256" y="0"/>
              <a:ext cx="537744" cy="562788"/>
            </a:xfrm>
            <a:custGeom>
              <a:avLst/>
              <a:gdLst>
                <a:gd name="connsiteX0" fmla="*/ 21 w 537744"/>
                <a:gd name="connsiteY0" fmla="*/ 0 h 562788"/>
                <a:gd name="connsiteX1" fmla="*/ 537744 w 537744"/>
                <a:gd name="connsiteY1" fmla="*/ 0 h 562788"/>
                <a:gd name="connsiteX2" fmla="*/ 537744 w 537744"/>
                <a:gd name="connsiteY2" fmla="*/ 562788 h 562788"/>
                <a:gd name="connsiteX3" fmla="*/ 451422 w 537744"/>
                <a:gd name="connsiteY3" fmla="*/ 554086 h 562788"/>
                <a:gd name="connsiteX4" fmla="*/ 0 w 537744"/>
                <a:gd name="connsiteY4" fmla="*/ 211 h 56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7744" h="562788">
                  <a:moveTo>
                    <a:pt x="21" y="0"/>
                  </a:moveTo>
                  <a:lnTo>
                    <a:pt x="537744" y="0"/>
                  </a:lnTo>
                  <a:lnTo>
                    <a:pt x="537744" y="562788"/>
                  </a:lnTo>
                  <a:lnTo>
                    <a:pt x="451422" y="554086"/>
                  </a:lnTo>
                  <a:cubicBezTo>
                    <a:pt x="193796" y="501368"/>
                    <a:pt x="0" y="273421"/>
                    <a:pt x="0" y="2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2A1E4-52BA-534C-AECC-35C3CF44F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5675-65B4-E14F-9785-663A83B7B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76A1E-2332-684F-BDD2-687C166B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B8CB0-B7BE-7D4F-B254-8A2F8AEC2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5A569-A063-8E40-B703-82B11D2A9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87169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231D73A-BA91-794F-8C09-4F4B41A6D08B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733583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5504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3ABDDED5-B489-454D-A72D-46C9473AB018}"/>
              </a:ext>
            </a:extLst>
          </p:cNvPr>
          <p:cNvGrpSpPr/>
          <p:nvPr/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E6338A9A-49A1-B04D-B479-43604A5CD6D5}"/>
                </a:ext>
              </a:extLst>
            </p:cNvPr>
            <p:cNvSpPr/>
            <p:nvPr/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Freeform 40">
              <a:extLst>
                <a:ext uri="{FF2B5EF4-FFF2-40B4-BE49-F238E27FC236}">
                  <a16:creationId xmlns:a16="http://schemas.microsoft.com/office/drawing/2014/main" id="{3151B6D8-101B-F34D-992A-1668DB5D0067}"/>
                </a:ext>
              </a:extLst>
            </p:cNvPr>
            <p:cNvSpPr/>
            <p:nvPr/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2" name="Freeform 41">
              <a:extLst>
                <a:ext uri="{FF2B5EF4-FFF2-40B4-BE49-F238E27FC236}">
                  <a16:creationId xmlns:a16="http://schemas.microsoft.com/office/drawing/2014/main" id="{21D4DE71-EB1A-E74C-9364-5FEC5377F4EF}"/>
                </a:ext>
              </a:extLst>
            </p:cNvPr>
            <p:cNvSpPr/>
            <p:nvPr/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D99A5CD-9D3A-DA46-AD96-34B9DB522051}"/>
                </a:ext>
              </a:extLst>
            </p:cNvPr>
            <p:cNvSpPr/>
            <p:nvPr/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E6537DF9-74F2-924C-9B63-22B100C80C92}"/>
                </a:ext>
              </a:extLst>
            </p:cNvPr>
            <p:cNvSpPr/>
            <p:nvPr/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D7655457-8E4D-F34C-A595-66A45E9C3A1F}"/>
                </a:ext>
              </a:extLst>
            </p:cNvPr>
            <p:cNvSpPr/>
            <p:nvPr/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>
              <a:extLst>
                <a:ext uri="{FF2B5EF4-FFF2-40B4-BE49-F238E27FC236}">
                  <a16:creationId xmlns:a16="http://schemas.microsoft.com/office/drawing/2014/main" id="{FB0E8D2C-8947-E44C-BC5F-F81B083DAA3E}"/>
                </a:ext>
              </a:extLst>
            </p:cNvPr>
            <p:cNvSpPr/>
            <p:nvPr/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ED57F45D-85B8-AC49-A2BA-E941F1BE7F15}"/>
                </a:ext>
              </a:extLst>
            </p:cNvPr>
            <p:cNvSpPr/>
            <p:nvPr/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A576359-CAE3-634C-8DF8-A834BCD7D668}"/>
                </a:ext>
              </a:extLst>
            </p:cNvPr>
            <p:cNvSpPr/>
            <p:nvPr/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16343F35-6601-BD4A-B9A5-25361D0453D2}"/>
                </a:ext>
              </a:extLst>
            </p:cNvPr>
            <p:cNvSpPr/>
            <p:nvPr/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5ED1C169-DCD9-9C4B-91B1-519621155A64}"/>
                </a:ext>
              </a:extLst>
            </p:cNvPr>
            <p:cNvSpPr/>
            <p:nvPr/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2328AC7-E0BC-0E46-A25B-11D523EC8100}"/>
                </a:ext>
              </a:extLst>
            </p:cNvPr>
            <p:cNvSpPr/>
            <p:nvPr/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32BBE02A-588F-6C4D-B310-694098C6A340}"/>
                </a:ext>
              </a:extLst>
            </p:cNvPr>
            <p:cNvSpPr/>
            <p:nvPr/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6751D5A0-C90A-0A44-8654-CFE1B719B353}"/>
                </a:ext>
              </a:extLst>
            </p:cNvPr>
            <p:cNvSpPr/>
            <p:nvPr/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0F0FA086-0D80-B74A-9B37-5EACDE30D61F}"/>
                </a:ext>
              </a:extLst>
            </p:cNvPr>
            <p:cNvSpPr/>
            <p:nvPr/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022E302-2A55-8844-A50B-DC16D075E16B}"/>
                </a:ext>
              </a:extLst>
            </p:cNvPr>
            <p:cNvSpPr/>
            <p:nvPr/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F4B325F5-A048-2843-A40B-3B2B31ECED76}"/>
                </a:ext>
              </a:extLst>
            </p:cNvPr>
            <p:cNvSpPr/>
            <p:nvPr/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7707B616-7E85-5442-B46B-AF9426A7A0E9}"/>
                </a:ext>
              </a:extLst>
            </p:cNvPr>
            <p:cNvSpPr/>
            <p:nvPr/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08914A00-D181-5847-A150-77CE67F94369}"/>
                </a:ext>
              </a:extLst>
            </p:cNvPr>
            <p:cNvSpPr/>
            <p:nvPr/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DAF2D976-5F49-2848-B465-C85708A6D706}"/>
                </a:ext>
              </a:extLst>
            </p:cNvPr>
            <p:cNvSpPr/>
            <p:nvPr/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0" name="Freeform 59">
              <a:extLst>
                <a:ext uri="{FF2B5EF4-FFF2-40B4-BE49-F238E27FC236}">
                  <a16:creationId xmlns:a16="http://schemas.microsoft.com/office/drawing/2014/main" id="{5E333474-B850-354C-A2E2-01735C948D47}"/>
                </a:ext>
              </a:extLst>
            </p:cNvPr>
            <p:cNvSpPr/>
            <p:nvPr/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1" name="Freeform 60">
              <a:extLst>
                <a:ext uri="{FF2B5EF4-FFF2-40B4-BE49-F238E27FC236}">
                  <a16:creationId xmlns:a16="http://schemas.microsoft.com/office/drawing/2014/main" id="{BC25646C-71B3-4A44-A4FE-C3CABE5580BB}"/>
                </a:ext>
              </a:extLst>
            </p:cNvPr>
            <p:cNvSpPr/>
            <p:nvPr/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2" name="Freeform 61">
              <a:extLst>
                <a:ext uri="{FF2B5EF4-FFF2-40B4-BE49-F238E27FC236}">
                  <a16:creationId xmlns:a16="http://schemas.microsoft.com/office/drawing/2014/main" id="{B598CFE9-67EE-E342-9EF7-F40A1E0BE59E}"/>
                </a:ext>
              </a:extLst>
            </p:cNvPr>
            <p:cNvSpPr/>
            <p:nvPr/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3" name="Freeform 62">
              <a:extLst>
                <a:ext uri="{FF2B5EF4-FFF2-40B4-BE49-F238E27FC236}">
                  <a16:creationId xmlns:a16="http://schemas.microsoft.com/office/drawing/2014/main" id="{1E29AD13-94FE-1349-A28E-10F6E780F510}"/>
                </a:ext>
              </a:extLst>
            </p:cNvPr>
            <p:cNvSpPr/>
            <p:nvPr/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650648E-B4D5-4145-84E7-46B5793EA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68351"/>
            <a:ext cx="5066001" cy="2334768"/>
          </a:xfrm>
        </p:spPr>
        <p:txBody>
          <a:bodyPr anchor="t"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3B92A6-7558-3148-B855-5BC58B41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4255453"/>
            <a:ext cx="5066001" cy="1500187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A0B541-D211-974B-97FE-C1F9473AB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727FB0-D95A-D543-8E29-6E5F22B4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9C4404-F49D-9F48-A10B-1F60870B4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17335" y="6141085"/>
            <a:ext cx="813816" cy="365125"/>
          </a:xfrm>
        </p:spPr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D6A1FD1-D82F-3141-8687-8D7C0631C21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23294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442ECFEB-12CF-4C4F-BC8A-5816C27CA565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26C9482-2804-144B-88B2-0AF191BD757D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1363F79-96BD-9240-86E2-DF26C9C2437D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3F0BF1-DA57-1D49-82F0-802F4D385A85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8CD42A1B-A03A-C946-8A2A-CE437EA433FD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591FE00-3AAF-9B4B-8107-E94D50828227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49E92E9-89A7-4842-B271-411C7DF75D2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C29C99-0841-9F46-AB1A-E9751DFE4487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0AB684-BDA8-014B-8DCC-125F8B8DC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40E05-0F5F-6243-AD57-66BFC33ADB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62851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70B3A4-11FE-D94C-9B93-255E362310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89638" y="2365755"/>
            <a:ext cx="5239512" cy="33954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7BEEAF-F881-6E48-84AF-E5CEEF1C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72753-1CC3-9244-9AF0-6927018A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D55D0-FCC7-AC42-9810-9B49E334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FC736C3-88FB-244C-83B8-B2856998D22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8131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7D16A9C-7411-5242-A59C-816B8907E3BE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A997260B-7D44-7049-B605-7FD6E6CE5612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D6AF601-77C3-D74A-B1E5-7F33703A6927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4DFCA921-0F9E-2E41-A285-75409E25501A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120B9E03-438B-FC42-9DA1-835D5BC3FE8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D670E1F-61CD-8940-A898-6D5092A78BB9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080C64CF-0C6A-3449-9709-AE038C4A7995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EC46D5B-957F-A24C-8E36-CC71F660EC8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58182F-7B5E-FD42-AFC6-A3848D8332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6928" y="768096"/>
            <a:ext cx="7333488" cy="127101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D9E4DE-75C0-C841-A68D-9D7BBAD7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149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5C87F7-356E-9E43-97A0-D972B2285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2149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AB4C28-30CB-CC4E-A25E-F4FEFA49BC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83066" y="2365756"/>
            <a:ext cx="5239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ED0191-963B-1E4C-BEC5-9B42E39514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83066" y="3189668"/>
            <a:ext cx="5239512" cy="2571557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0E0BED-3EB7-BB4A-A556-FA967FB01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A2466A-4D90-174C-B382-AC4674D72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6EADE49-8082-214B-9742-5EE8DA2E9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5E39200-18D5-014B-BAB8-FF5D0BA15E0C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9632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D7DF52F6-A06E-0343-95B8-DAAC38DB4B8C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7092C52-7052-0749-9DA0-9374DBF495AE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C64E1C2F-81E1-C44D-859C-946596C950F2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53626485-4263-0A44-9561-E278A7056C33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7D45AAB5-3CCC-DE4A-A962-3702911B55CC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8CAFB16F-8EDE-D44F-A51E-34EDC41E7404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DCD51329-732C-BB4C-98E5-715BAF9F8853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192B5D44-BC55-AF4C-984D-C8231B22F80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A1E9E2-564E-7049-A22F-BB5B876BA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359D05-C08D-7747-B2FC-3F62B3357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FF615-BB08-A844-B689-BAA7C5040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63A67D-F96F-4849-8C83-49CC3A65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DCFAAB9-2B6B-8D4C-A748-433E2C393EA6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113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8BCA70-D63D-40F6-B9B3-4E49B96E2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F12559-BD91-4904-A24A-0CF0A232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658BB7-74A5-4A6F-A0FF-021E68F0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4481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D0914A35-7AAF-4B42-9C68-47A633EFD9D0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DABCED79-0E70-FB4D-ABF2-D859BF5556E4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8364885D-A3A4-5144-AB4E-7624F27287E6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D22073D5-CC72-0549-BD26-F7AF9851BE45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1827A049-C9FD-554E-9B01-F151B0D9E86B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832559-4D18-8744-AB91-9FCFAB732477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F97A623-E5DC-1B44-B687-8643B9F0D741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637BBE1-2C82-4E45-B5C5-35E07B05EA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64973"/>
            <a:ext cx="3609982" cy="1395043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01F2E-A734-364B-8A7D-990D6B8893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4832" y="770890"/>
            <a:ext cx="6112517" cy="48005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CBAD9-5515-1748-8E77-F48160F4ED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7089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A6C22B-80D4-AA42-9999-401E37B46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055DE4-33E8-7F4B-9334-95EA60845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470FA5-21EE-D742-8F01-C1BAE0FDB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EF966AA-D7DF-F84D-80D4-E216A641B005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10891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210D391A-F01E-4947-8A01-95438AA0B323}"/>
              </a:ext>
            </a:extLst>
          </p:cNvPr>
          <p:cNvGrpSpPr/>
          <p:nvPr/>
        </p:nvGrpSpPr>
        <p:grpSpPr>
          <a:xfrm>
            <a:off x="10290315" y="0"/>
            <a:ext cx="1901686" cy="6858000"/>
            <a:chOff x="10290315" y="0"/>
            <a:chExt cx="1901686" cy="6858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D499306-B4E0-064D-8F6C-96E9C4BD04DA}"/>
                </a:ext>
              </a:extLst>
            </p:cNvPr>
            <p:cNvSpPr/>
            <p:nvPr/>
          </p:nvSpPr>
          <p:spPr>
            <a:xfrm>
              <a:off x="10290315" y="806362"/>
              <a:ext cx="1130724" cy="1130723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AF3D0241-0A21-8047-8CE3-B3FDD5FDF719}"/>
                </a:ext>
              </a:extLst>
            </p:cNvPr>
            <p:cNvSpPr/>
            <p:nvPr/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3083F97-6891-0447-957C-AB0834B826D2}"/>
                </a:ext>
              </a:extLst>
            </p:cNvPr>
            <p:cNvSpPr/>
            <p:nvPr/>
          </p:nvSpPr>
          <p:spPr>
            <a:xfrm>
              <a:off x="11653180" y="6295093"/>
              <a:ext cx="538821" cy="562907"/>
            </a:xfrm>
            <a:custGeom>
              <a:avLst/>
              <a:gdLst>
                <a:gd name="connsiteX0" fmla="*/ 538821 w 538821"/>
                <a:gd name="connsiteY0" fmla="*/ 0 h 562907"/>
                <a:gd name="connsiteX1" fmla="*/ 538821 w 538821"/>
                <a:gd name="connsiteY1" fmla="*/ 562907 h 562907"/>
                <a:gd name="connsiteX2" fmla="*/ 22 w 538821"/>
                <a:gd name="connsiteY2" fmla="*/ 562907 h 562907"/>
                <a:gd name="connsiteX3" fmla="*/ 0 w 538821"/>
                <a:gd name="connsiteY3" fmla="*/ 562686 h 562907"/>
                <a:gd name="connsiteX4" fmla="*/ 451422 w 538821"/>
                <a:gd name="connsiteY4" fmla="*/ 8810 h 56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907">
                  <a:moveTo>
                    <a:pt x="538821" y="0"/>
                  </a:moveTo>
                  <a:lnTo>
                    <a:pt x="538821" y="562907"/>
                  </a:lnTo>
                  <a:lnTo>
                    <a:pt x="22" y="562907"/>
                  </a:lnTo>
                  <a:lnTo>
                    <a:pt x="0" y="562686"/>
                  </a:ln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B2EF7D75-E7C1-5147-A03B-3EC641CF3B08}"/>
                </a:ext>
              </a:extLst>
            </p:cNvPr>
            <p:cNvSpPr/>
            <p:nvPr/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D7CA94-94B4-C140-8C68-01C0ADFA1C71}"/>
                </a:ext>
              </a:extLst>
            </p:cNvPr>
            <p:cNvSpPr/>
            <p:nvPr/>
          </p:nvSpPr>
          <p:spPr>
            <a:xfrm>
              <a:off x="11653180" y="2180552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11CD629-C318-A848-BDDE-BBA9465EBF9D}"/>
                </a:ext>
              </a:extLst>
            </p:cNvPr>
            <p:cNvSpPr/>
            <p:nvPr/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2A5AC1F8-1370-E946-977E-E4CFC6947BAB}"/>
                </a:ext>
              </a:extLst>
            </p:cNvPr>
            <p:cNvSpPr/>
            <p:nvPr/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4CEE63B-B967-0A48-9623-220376760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89"/>
            <a:ext cx="3609983" cy="1389127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11F680-28C8-FA44-9CD5-20709DA02E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23838" y="890816"/>
            <a:ext cx="6060136" cy="4870411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D507CD-197E-BB4C-83A6-DA3FC97A22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5150" y="2160016"/>
            <a:ext cx="3609983" cy="360121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9E00AC-DF6C-D548-8A06-D6269BDB0A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B0A250-5CC0-1746-B209-08E8B0DAE6AF}" type="datetimeFigureOut">
              <a:rPr lang="en-US" smtClean="0"/>
              <a:t>12/8/2022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D113B-57D4-9A4F-BFE0-2A3963B42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D9954-FA18-8948-AA52-21CED0594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BCAEC-7D34-E549-A96E-FCEDAADBE4B0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3EB25D-2379-5040-B990-1C99B0B7D931}"/>
              </a:ext>
            </a:extLst>
          </p:cNvPr>
          <p:cNvCxnSpPr>
            <a:cxnSpLocks/>
          </p:cNvCxnSpPr>
          <p:nvPr/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1443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0D98E2-86CE-4D4F-9F8F-17C83D19A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04B4F2-48A4-A140-B59B-7A2ED9FD4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5150" y="2160016"/>
            <a:ext cx="7335835" cy="3601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F4A7E-D5FF-BF48-8E01-8F46150ABF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6928" y="457200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5B0A250-5CC0-1746-B209-08E8B0DAE6AF}" type="datetimeFigureOut">
              <a:rPr lang="en-US" smtClean="0"/>
              <a:pPr/>
              <a:t>12/8/2022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31757-5039-BF46-B47A-50DA8FFBC0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65150" y="6141085"/>
            <a:ext cx="36082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3FD16-4337-B940-905E-D20A26FD4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678" y="6141085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 i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9ABCAEC-7D34-E549-A96E-FCEDAADBE4B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890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900"/>
        </a:spcBef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8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3" descr="Laptop on a table">
            <a:extLst>
              <a:ext uri="{FF2B5EF4-FFF2-40B4-BE49-F238E27FC236}">
                <a16:creationId xmlns:a16="http://schemas.microsoft.com/office/drawing/2014/main" id="{16B302A3-44C9-938D-7EC6-EFE05272E8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504" b="122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3" name="Rectangle">
            <a:extLst>
              <a:ext uri="{FF2B5EF4-FFF2-40B4-BE49-F238E27FC236}">
                <a16:creationId xmlns:a16="http://schemas.microsoft.com/office/drawing/2014/main" id="{B4F75AE3-A3AC-DE4C-98FE-EC9DC3BF8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5267217" cy="6858000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34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>
              <a:solidFill>
                <a:srgbClr val="FFFFFF"/>
              </a:solidFill>
              <a:sym typeface="Avenir Next"/>
            </a:endParaRPr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107E1C3F-2122-4FB6-AB30-CF0638CE4E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5151" y="768334"/>
            <a:ext cx="4134538" cy="2866405"/>
          </a:xfrm>
        </p:spPr>
        <p:txBody>
          <a:bodyPr>
            <a:normAutofit/>
          </a:bodyPr>
          <a:lstStyle/>
          <a:p>
            <a:r>
              <a:rPr lang="nb-NO" sz="5400"/>
              <a:t>Working From Home</a:t>
            </a:r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E4CC33AB-595A-98B3-E8B7-E03ECD15C9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151" y="4283239"/>
            <a:ext cx="4134538" cy="147517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nb-NO" sz="1700"/>
              <a:t>Computer Graphics and </a:t>
            </a:r>
            <a:r>
              <a:rPr lang="nb-NO" sz="1700" err="1"/>
              <a:t>Fundamentals</a:t>
            </a:r>
            <a:endParaRPr lang="nb-NO" sz="1700"/>
          </a:p>
          <a:p>
            <a:pPr>
              <a:lnSpc>
                <a:spcPct val="90000"/>
              </a:lnSpc>
            </a:pPr>
            <a:r>
              <a:rPr lang="nb-NO" sz="1700"/>
              <a:t>Project </a:t>
            </a:r>
            <a:r>
              <a:rPr lang="nb-NO" sz="1700" err="1"/>
              <a:t>presentation</a:t>
            </a:r>
            <a:endParaRPr lang="nb-NO" sz="1700"/>
          </a:p>
          <a:p>
            <a:pPr>
              <a:lnSpc>
                <a:spcPct val="90000"/>
              </a:lnSpc>
            </a:pPr>
            <a:r>
              <a:rPr lang="nb-NO" sz="1700"/>
              <a:t>Aleksander </a:t>
            </a:r>
            <a:r>
              <a:rPr lang="nb-NO" sz="1700" err="1"/>
              <a:t>Aaboen</a:t>
            </a:r>
            <a:r>
              <a:rPr lang="nb-NO" sz="1700"/>
              <a:t>, Tormod Mork Müller and Martin Iversen</a:t>
            </a:r>
          </a:p>
          <a:p>
            <a:pPr>
              <a:lnSpc>
                <a:spcPct val="90000"/>
              </a:lnSpc>
            </a:pPr>
            <a:endParaRPr lang="nb-NO" sz="170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1C79BB7-CCAB-2243-9830-5569626C4D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4134538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14">
            <a:extLst>
              <a:ext uri="{FF2B5EF4-FFF2-40B4-BE49-F238E27FC236}">
                <a16:creationId xmlns:a16="http://schemas.microsoft.com/office/drawing/2014/main" id="{44406D7A-DB1A-D940-8AD1-93FAF9DD71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16" name="Freeform 40">
              <a:extLst>
                <a:ext uri="{FF2B5EF4-FFF2-40B4-BE49-F238E27FC236}">
                  <a16:creationId xmlns:a16="http://schemas.microsoft.com/office/drawing/2014/main" id="{D0F85DF7-431B-BE45-B932-0E22FC3F8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80931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41">
              <a:extLst>
                <a:ext uri="{FF2B5EF4-FFF2-40B4-BE49-F238E27FC236}">
                  <a16:creationId xmlns:a16="http://schemas.microsoft.com/office/drawing/2014/main" id="{BEA0AA89-2965-2A44-B84E-51C748B2D2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42">
              <a:extLst>
                <a:ext uri="{FF2B5EF4-FFF2-40B4-BE49-F238E27FC236}">
                  <a16:creationId xmlns:a16="http://schemas.microsoft.com/office/drawing/2014/main" id="{7EC47259-887A-FD48-989C-42BC5A3C9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 43">
              <a:extLst>
                <a:ext uri="{FF2B5EF4-FFF2-40B4-BE49-F238E27FC236}">
                  <a16:creationId xmlns:a16="http://schemas.microsoft.com/office/drawing/2014/main" id="{16E261C3-18BE-934F-8A2B-59BE70AE2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4">
              <a:extLst>
                <a:ext uri="{FF2B5EF4-FFF2-40B4-BE49-F238E27FC236}">
                  <a16:creationId xmlns:a16="http://schemas.microsoft.com/office/drawing/2014/main" id="{35A2267B-0862-A24E-87D2-6CE5187CF9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806365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id="{A404A0DE-A076-8C4E-B8D4-EBC9453377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53">
              <a:extLst>
                <a:ext uri="{FF2B5EF4-FFF2-40B4-BE49-F238E27FC236}">
                  <a16:creationId xmlns:a16="http://schemas.microsoft.com/office/drawing/2014/main" id="{9EED6D73-C275-3347-BB66-C83964257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846987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7B0AD7-E991-E343-BF68-F1188152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5404BD13-600D-4FD9-B3B9-90C6C721DA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16023"/>
          <a:stretch/>
        </p:blipFill>
        <p:spPr>
          <a:xfrm>
            <a:off x="3048" y="-1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9170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03DAC1A1-190B-A838-75A5-BEDA76588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70889"/>
            <a:ext cx="4133560" cy="3395469"/>
          </a:xfrm>
        </p:spPr>
        <p:txBody>
          <a:bodyPr>
            <a:normAutofit/>
          </a:bodyPr>
          <a:lstStyle/>
          <a:p>
            <a:r>
              <a:rPr lang="nb-NO" err="1"/>
              <a:t>Reflection</a:t>
            </a:r>
            <a:endParaRPr lang="nb-NO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F3CF3DF-4809-5B42-9F22-981391379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413356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Plassholder for innhold 2">
            <a:extLst>
              <a:ext uri="{FF2B5EF4-FFF2-40B4-BE49-F238E27FC236}">
                <a16:creationId xmlns:a16="http://schemas.microsoft.com/office/drawing/2014/main" id="{75FEE73C-85BB-C706-D234-EB24A4DF51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2620191"/>
              </p:ext>
            </p:extLst>
          </p:nvPr>
        </p:nvGraphicFramePr>
        <p:xfrm>
          <a:off x="5316278" y="809039"/>
          <a:ext cx="6104761" cy="54641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76835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5" name="Rectangle 1054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CE5E6E22-68E6-9DCB-A1FE-16FE9B7AD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70890"/>
            <a:ext cx="6154424" cy="1268984"/>
          </a:xfrm>
        </p:spPr>
        <p:txBody>
          <a:bodyPr>
            <a:normAutofit/>
          </a:bodyPr>
          <a:lstStyle/>
          <a:p>
            <a:r>
              <a:rPr lang="nb-NO" err="1"/>
              <a:t>Idea</a:t>
            </a:r>
            <a:endParaRPr lang="nb-NO"/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AB8E1386-300F-2B43-A95D-199577A6D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1" y="2160016"/>
            <a:ext cx="6154424" cy="3601212"/>
          </a:xfrm>
        </p:spPr>
        <p:txBody>
          <a:bodyPr>
            <a:normAutofit/>
          </a:bodyPr>
          <a:lstStyle/>
          <a:p>
            <a:r>
              <a:rPr lang="nb-NO"/>
              <a:t>Four renders </a:t>
            </a:r>
          </a:p>
          <a:p>
            <a:pPr lvl="1"/>
            <a:r>
              <a:rPr lang="nb-NO"/>
              <a:t>How </a:t>
            </a:r>
            <a:r>
              <a:rPr lang="nb-NO" err="1"/>
              <a:t>natural</a:t>
            </a:r>
            <a:r>
              <a:rPr lang="nb-NO"/>
              <a:t> </a:t>
            </a:r>
            <a:r>
              <a:rPr lang="nb-NO" err="1"/>
              <a:t>light</a:t>
            </a:r>
            <a:r>
              <a:rPr lang="nb-NO"/>
              <a:t> </a:t>
            </a:r>
            <a:r>
              <a:rPr lang="nb-NO" err="1"/>
              <a:t>interact</a:t>
            </a:r>
            <a:r>
              <a:rPr lang="nb-NO"/>
              <a:t> </a:t>
            </a:r>
            <a:r>
              <a:rPr lang="nb-NO" err="1"/>
              <a:t>with</a:t>
            </a:r>
            <a:r>
              <a:rPr lang="nb-NO"/>
              <a:t> a </a:t>
            </a:r>
            <a:r>
              <a:rPr lang="nb-NO" err="1"/>
              <a:t>work</a:t>
            </a:r>
            <a:r>
              <a:rPr lang="nb-NO"/>
              <a:t> from </a:t>
            </a:r>
            <a:r>
              <a:rPr lang="nb-NO" err="1"/>
              <a:t>home</a:t>
            </a:r>
            <a:r>
              <a:rPr lang="nb-NO"/>
              <a:t> </a:t>
            </a:r>
            <a:r>
              <a:rPr lang="nb-NO" err="1"/>
              <a:t>environment</a:t>
            </a:r>
            <a:endParaRPr lang="nb-NO"/>
          </a:p>
          <a:p>
            <a:pPr lvl="1"/>
            <a:r>
              <a:rPr lang="nb-NO" err="1"/>
              <a:t>Synthetic</a:t>
            </a:r>
            <a:r>
              <a:rPr lang="nb-NO"/>
              <a:t> and </a:t>
            </a:r>
            <a:r>
              <a:rPr lang="nb-NO" err="1"/>
              <a:t>natural</a:t>
            </a:r>
            <a:r>
              <a:rPr lang="nb-NO"/>
              <a:t> </a:t>
            </a:r>
            <a:r>
              <a:rPr lang="nb-NO" err="1"/>
              <a:t>light</a:t>
            </a:r>
            <a:endParaRPr lang="nb-NO"/>
          </a:p>
          <a:p>
            <a:r>
              <a:rPr lang="nb-NO"/>
              <a:t>Day</a:t>
            </a:r>
          </a:p>
          <a:p>
            <a:r>
              <a:rPr lang="nb-NO" err="1"/>
              <a:t>Night</a:t>
            </a:r>
            <a:endParaRPr lang="nb-NO"/>
          </a:p>
        </p:txBody>
      </p:sp>
      <p:pic>
        <p:nvPicPr>
          <p:cNvPr id="4" name="Picture 2" descr="Living room by Eslam Mhd on Dribbble">
            <a:extLst>
              <a:ext uri="{FF2B5EF4-FFF2-40B4-BE49-F238E27FC236}">
                <a16:creationId xmlns:a16="http://schemas.microsoft.com/office/drawing/2014/main" id="{73D6B180-3C2A-A55F-50E3-7C640CB54A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2715"/>
          <a:stretch/>
        </p:blipFill>
        <p:spPr bwMode="auto">
          <a:xfrm>
            <a:off x="7492315" y="10"/>
            <a:ext cx="4699685" cy="3428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20,979 Home Office Night Stock Photos, Pictures &amp; Royalty-Free Images -  iStock">
            <a:extLst>
              <a:ext uri="{FF2B5EF4-FFF2-40B4-BE49-F238E27FC236}">
                <a16:creationId xmlns:a16="http://schemas.microsoft.com/office/drawing/2014/main" id="{6556D26A-61BD-98A8-3177-C02CD7FB01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4" r="2" b="2"/>
          <a:stretch/>
        </p:blipFill>
        <p:spPr bwMode="auto">
          <a:xfrm>
            <a:off x="7492315" y="3429001"/>
            <a:ext cx="4699685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57" name="Straight Connector 1056">
            <a:extLst>
              <a:ext uri="{FF2B5EF4-FFF2-40B4-BE49-F238E27FC236}">
                <a16:creationId xmlns:a16="http://schemas.microsoft.com/office/drawing/2014/main" id="{0608BEAB-78BB-F54E-B087-1CB0393E3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88536" y="3428999"/>
            <a:ext cx="4703464" cy="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59" name="Group 1058">
            <a:extLst>
              <a:ext uri="{FF2B5EF4-FFF2-40B4-BE49-F238E27FC236}">
                <a16:creationId xmlns:a16="http://schemas.microsoft.com/office/drawing/2014/main" id="{4684B970-A9BC-554F-AFC0-D4C5811B7A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88851" y="0"/>
            <a:ext cx="1901686" cy="4677439"/>
            <a:chOff x="10290315" y="0"/>
            <a:chExt cx="1901686" cy="4677439"/>
          </a:xfrm>
        </p:grpSpPr>
        <p:sp>
          <p:nvSpPr>
            <p:cNvPr id="1060" name="Freeform 24">
              <a:extLst>
                <a:ext uri="{FF2B5EF4-FFF2-40B4-BE49-F238E27FC236}">
                  <a16:creationId xmlns:a16="http://schemas.microsoft.com/office/drawing/2014/main" id="{7B833146-9A26-EA41-8B79-06207BD00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61" name="Freeform 26">
              <a:extLst>
                <a:ext uri="{FF2B5EF4-FFF2-40B4-BE49-F238E27FC236}">
                  <a16:creationId xmlns:a16="http://schemas.microsoft.com/office/drawing/2014/main" id="{E4D1DD64-0D91-0641-B937-B7F8B0A5FC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62" name="Freeform 28">
              <a:extLst>
                <a:ext uri="{FF2B5EF4-FFF2-40B4-BE49-F238E27FC236}">
                  <a16:creationId xmlns:a16="http://schemas.microsoft.com/office/drawing/2014/main" id="{E7C64C9D-CB02-BF42-8DC9-660F3EC73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63" name="Freeform 29">
              <a:extLst>
                <a:ext uri="{FF2B5EF4-FFF2-40B4-BE49-F238E27FC236}">
                  <a16:creationId xmlns:a16="http://schemas.microsoft.com/office/drawing/2014/main" id="{15A7E0DC-E563-4E45-8D1D-3B57D5A60F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1065" name="Straight Connector 1064">
            <a:extLst>
              <a:ext uri="{FF2B5EF4-FFF2-40B4-BE49-F238E27FC236}">
                <a16:creationId xmlns:a16="http://schemas.microsoft.com/office/drawing/2014/main" id="{BF3CF3DF-4809-5B42-9F22-981391379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635315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152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9" name="Rectangle 2071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FB099CD0-BF90-3A4B-ACAD-F90346EA9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1" y="770890"/>
            <a:ext cx="4133559" cy="1268984"/>
          </a:xfrm>
        </p:spPr>
        <p:txBody>
          <a:bodyPr>
            <a:normAutofit/>
          </a:bodyPr>
          <a:lstStyle/>
          <a:p>
            <a:r>
              <a:rPr lang="en-US"/>
              <a:t>Process</a:t>
            </a:r>
            <a:r>
              <a:rPr lang="nb-NO"/>
              <a:t> 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979D48CB-421E-F6AA-42DF-66DC2EACC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1" y="2160016"/>
            <a:ext cx="4133559" cy="36012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nb-NO" sz="1400"/>
              <a:t>Project </a:t>
            </a:r>
            <a:r>
              <a:rPr lang="nb-NO" sz="1400" err="1"/>
              <a:t>proposal</a:t>
            </a:r>
            <a:r>
              <a:rPr lang="nb-NO" sz="1400"/>
              <a:t> </a:t>
            </a:r>
          </a:p>
          <a:p>
            <a:pPr lvl="1">
              <a:lnSpc>
                <a:spcPct val="90000"/>
              </a:lnSpc>
            </a:pPr>
            <a:r>
              <a:rPr lang="nb-NO" sz="1400"/>
              <a:t>Brainstorming</a:t>
            </a:r>
          </a:p>
          <a:p>
            <a:pPr>
              <a:lnSpc>
                <a:spcPct val="90000"/>
              </a:lnSpc>
            </a:pPr>
            <a:r>
              <a:rPr lang="nb-NO" sz="1400"/>
              <a:t>Room </a:t>
            </a:r>
            <a:r>
              <a:rPr lang="nb-NO" sz="1400" err="1"/>
              <a:t>construction</a:t>
            </a:r>
            <a:endParaRPr lang="nb-NO" sz="1400"/>
          </a:p>
          <a:p>
            <a:pPr lvl="1">
              <a:lnSpc>
                <a:spcPct val="90000"/>
              </a:lnSpc>
            </a:pPr>
            <a:r>
              <a:rPr lang="nb-NO" sz="1400"/>
              <a:t>Walls</a:t>
            </a:r>
          </a:p>
          <a:p>
            <a:pPr lvl="1">
              <a:lnSpc>
                <a:spcPct val="90000"/>
              </a:lnSpc>
            </a:pPr>
            <a:r>
              <a:rPr lang="nb-NO" sz="1400" err="1"/>
              <a:t>Window</a:t>
            </a:r>
            <a:endParaRPr lang="nb-NO" sz="1400"/>
          </a:p>
          <a:p>
            <a:pPr>
              <a:lnSpc>
                <a:spcPct val="90000"/>
              </a:lnSpc>
            </a:pPr>
            <a:r>
              <a:rPr lang="nb-NO" sz="1400"/>
              <a:t>Object </a:t>
            </a:r>
            <a:r>
              <a:rPr lang="nb-NO" sz="1400" err="1"/>
              <a:t>mapping</a:t>
            </a:r>
            <a:r>
              <a:rPr lang="nb-NO" sz="1400"/>
              <a:t> and </a:t>
            </a:r>
            <a:r>
              <a:rPr lang="nb-NO" sz="1400" err="1"/>
              <a:t>placement</a:t>
            </a:r>
            <a:endParaRPr lang="nb-NO" sz="1400"/>
          </a:p>
          <a:p>
            <a:pPr lvl="1">
              <a:lnSpc>
                <a:spcPct val="90000"/>
              </a:lnSpc>
            </a:pPr>
            <a:r>
              <a:rPr lang="nb-NO" sz="1400"/>
              <a:t>Blender </a:t>
            </a:r>
            <a:r>
              <a:rPr lang="nb-NO" sz="1400" err="1"/>
              <a:t>objects</a:t>
            </a:r>
            <a:r>
              <a:rPr lang="nb-NO" sz="1400"/>
              <a:t> from </a:t>
            </a:r>
            <a:r>
              <a:rPr lang="nb-NO" sz="1400" err="1"/>
              <a:t>turboSquid</a:t>
            </a:r>
            <a:endParaRPr lang="nb-NO" sz="1400"/>
          </a:p>
          <a:p>
            <a:pPr>
              <a:lnSpc>
                <a:spcPct val="90000"/>
              </a:lnSpc>
            </a:pPr>
            <a:r>
              <a:rPr lang="nb-NO" sz="1400" err="1"/>
              <a:t>Lighting</a:t>
            </a:r>
            <a:r>
              <a:rPr lang="nb-NO" sz="1400"/>
              <a:t> </a:t>
            </a:r>
            <a:r>
              <a:rPr lang="nb-NO" sz="1400" err="1"/>
              <a:t>conditions</a:t>
            </a:r>
            <a:endParaRPr lang="nb-NO" sz="1400"/>
          </a:p>
          <a:p>
            <a:pPr lvl="1">
              <a:lnSpc>
                <a:spcPct val="90000"/>
              </a:lnSpc>
            </a:pPr>
            <a:r>
              <a:rPr lang="nb-NO" sz="1400" err="1"/>
              <a:t>Assignment</a:t>
            </a:r>
            <a:r>
              <a:rPr lang="nb-NO" sz="1400"/>
              <a:t> 2 and pbrt-v3 input file format</a:t>
            </a:r>
          </a:p>
          <a:p>
            <a:pPr>
              <a:lnSpc>
                <a:spcPct val="90000"/>
              </a:lnSpc>
            </a:pPr>
            <a:endParaRPr lang="nb-NO" sz="1400"/>
          </a:p>
        </p:txBody>
      </p:sp>
      <p:pic>
        <p:nvPicPr>
          <p:cNvPr id="6" name="Picture 2" descr="Process Flows | What Is a Process Flow?">
            <a:extLst>
              <a:ext uri="{FF2B5EF4-FFF2-40B4-BE49-F238E27FC236}">
                <a16:creationId xmlns:a16="http://schemas.microsoft.com/office/drawing/2014/main" id="{E341397A-2E1B-B162-CFD3-B69013C7DC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06596" y="1826939"/>
            <a:ext cx="6430513" cy="3195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70" name="Group 2073">
            <a:extLst>
              <a:ext uri="{FF2B5EF4-FFF2-40B4-BE49-F238E27FC236}">
                <a16:creationId xmlns:a16="http://schemas.microsoft.com/office/drawing/2014/main" id="{1B5E71B3-7269-894E-A00B-31D341365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2075" name="Freeform 85">
              <a:extLst>
                <a:ext uri="{FF2B5EF4-FFF2-40B4-BE49-F238E27FC236}">
                  <a16:creationId xmlns:a16="http://schemas.microsoft.com/office/drawing/2014/main" id="{FFFA3A20-1539-CC4A-9BE1-7415FE5A98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76" name="Freeform 87">
              <a:extLst>
                <a:ext uri="{FF2B5EF4-FFF2-40B4-BE49-F238E27FC236}">
                  <a16:creationId xmlns:a16="http://schemas.microsoft.com/office/drawing/2014/main" id="{44EBCCFB-8EAB-2442-8E02-293F08D50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77" name="Freeform 89">
              <a:extLst>
                <a:ext uri="{FF2B5EF4-FFF2-40B4-BE49-F238E27FC236}">
                  <a16:creationId xmlns:a16="http://schemas.microsoft.com/office/drawing/2014/main" id="{AFD14830-CC36-D64E-8173-398042563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78" name="Freeform 97">
              <a:extLst>
                <a:ext uri="{FF2B5EF4-FFF2-40B4-BE49-F238E27FC236}">
                  <a16:creationId xmlns:a16="http://schemas.microsoft.com/office/drawing/2014/main" id="{FAA40AB8-EB6E-A44D-B3CA-7D25B64F5A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2071" name="Straight Connector 2079">
            <a:extLst>
              <a:ext uri="{FF2B5EF4-FFF2-40B4-BE49-F238E27FC236}">
                <a16:creationId xmlns:a16="http://schemas.microsoft.com/office/drawing/2014/main" id="{A0A01F17-907D-3541-BBAF-A33828880D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413356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84892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8F7397DA-FEF7-B273-650B-DDFFFD332E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Problems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00A665A6-5853-A21C-6051-D3A43C3C7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150" y="2160016"/>
            <a:ext cx="5791565" cy="36012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Scene building (360 image)</a:t>
            </a:r>
          </a:p>
          <a:p>
            <a:r>
              <a:rPr lang="en-US"/>
              <a:t>Window building (ray tracing)</a:t>
            </a:r>
          </a:p>
          <a:p>
            <a:pPr lvl="1"/>
            <a:r>
              <a:rPr lang="en-US">
                <a:ea typeface="+mn-lt"/>
                <a:cs typeface="+mn-lt"/>
              </a:rPr>
              <a:t>Integer </a:t>
            </a:r>
            <a:r>
              <a:rPr lang="en-US" err="1">
                <a:ea typeface="+mn-lt"/>
                <a:cs typeface="+mn-lt"/>
              </a:rPr>
              <a:t>maxdepth</a:t>
            </a:r>
            <a:endParaRPr lang="en-US" err="1"/>
          </a:p>
          <a:p>
            <a:r>
              <a:rPr lang="en-US"/>
              <a:t>Texture mapping complex objects</a:t>
            </a:r>
          </a:p>
          <a:p>
            <a:pPr lvl="1"/>
            <a:r>
              <a:rPr lang="en-US"/>
              <a:t>Blend to obj</a:t>
            </a:r>
          </a:p>
          <a:p>
            <a:pPr lvl="1"/>
            <a:r>
              <a:rPr lang="en-US" err="1"/>
              <a:t>Assimp</a:t>
            </a:r>
            <a:r>
              <a:rPr lang="en-US"/>
              <a:t> (</a:t>
            </a:r>
            <a:r>
              <a:rPr lang="en-US" err="1"/>
              <a:t>fbx</a:t>
            </a:r>
            <a:r>
              <a:rPr lang="en-US"/>
              <a:t>)</a:t>
            </a:r>
          </a:p>
          <a:p>
            <a:pPr lvl="1"/>
            <a:r>
              <a:rPr lang="en-US"/>
              <a:t>Texture mapping</a:t>
            </a:r>
          </a:p>
          <a:p>
            <a:r>
              <a:rPr lang="en-US"/>
              <a:t>Troubleshooting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4098" name="Picture 2" descr="CAUTION CONSTRUCTION IN PROGRESS SIGN | Graphic Products">
            <a:extLst>
              <a:ext uri="{FF2B5EF4-FFF2-40B4-BE49-F238E27FC236}">
                <a16:creationId xmlns:a16="http://schemas.microsoft.com/office/drawing/2014/main" id="{FC6F9A1F-D41C-B929-3B75-AB83B25A0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6715" y="-171169"/>
            <a:ext cx="2400808" cy="2400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Two states of troubleshooting : r/besteffort">
            <a:extLst>
              <a:ext uri="{FF2B5EF4-FFF2-40B4-BE49-F238E27FC236}">
                <a16:creationId xmlns:a16="http://schemas.microsoft.com/office/drawing/2014/main" id="{46DAF6E9-0FC1-90A3-503F-8D6B9FCE33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6715" y="2160016"/>
            <a:ext cx="4801616" cy="3601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6834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81" name="Group 3080">
            <a:extLst>
              <a:ext uri="{FF2B5EF4-FFF2-40B4-BE49-F238E27FC236}">
                <a16:creationId xmlns:a16="http://schemas.microsoft.com/office/drawing/2014/main" id="{7A00BDF4-7643-A942-A588-F24E4E09AA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0315" y="0"/>
            <a:ext cx="1901686" cy="4677439"/>
            <a:chOff x="10290315" y="0"/>
            <a:chExt cx="1901686" cy="4677439"/>
          </a:xfrm>
        </p:grpSpPr>
        <p:sp>
          <p:nvSpPr>
            <p:cNvPr id="3082" name="Freeform 32">
              <a:extLst>
                <a:ext uri="{FF2B5EF4-FFF2-40B4-BE49-F238E27FC236}">
                  <a16:creationId xmlns:a16="http://schemas.microsoft.com/office/drawing/2014/main" id="{90B25A21-16B9-8D47-928B-2367A0B8C0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0315" y="0"/>
              <a:ext cx="1130724" cy="565573"/>
            </a:xfrm>
            <a:custGeom>
              <a:avLst/>
              <a:gdLst>
                <a:gd name="connsiteX0" fmla="*/ 21 w 1130724"/>
                <a:gd name="connsiteY0" fmla="*/ 0 h 565573"/>
                <a:gd name="connsiteX1" fmla="*/ 1130703 w 1130724"/>
                <a:gd name="connsiteY1" fmla="*/ 0 h 565573"/>
                <a:gd name="connsiteX2" fmla="*/ 1130724 w 1130724"/>
                <a:gd name="connsiteY2" fmla="*/ 211 h 565573"/>
                <a:gd name="connsiteX3" fmla="*/ 565362 w 1130724"/>
                <a:gd name="connsiteY3" fmla="*/ 565573 h 565573"/>
                <a:gd name="connsiteX4" fmla="*/ 0 w 1130724"/>
                <a:gd name="connsiteY4" fmla="*/ 211 h 56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4" h="565573">
                  <a:moveTo>
                    <a:pt x="21" y="0"/>
                  </a:moveTo>
                  <a:lnTo>
                    <a:pt x="1130703" y="0"/>
                  </a:lnTo>
                  <a:lnTo>
                    <a:pt x="1130724" y="211"/>
                  </a:lnTo>
                  <a:cubicBezTo>
                    <a:pt x="1130724" y="312452"/>
                    <a:pt x="877603" y="565573"/>
                    <a:pt x="565362" y="565573"/>
                  </a:cubicBezTo>
                  <a:cubicBezTo>
                    <a:pt x="253121" y="565573"/>
                    <a:pt x="0" y="31245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83" name="Freeform 34">
              <a:extLst>
                <a:ext uri="{FF2B5EF4-FFF2-40B4-BE49-F238E27FC236}">
                  <a16:creationId xmlns:a16="http://schemas.microsoft.com/office/drawing/2014/main" id="{E5E64190-3AC0-0A48-9917-5FAE935A85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3552066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84" name="Freeform 47">
              <a:extLst>
                <a:ext uri="{FF2B5EF4-FFF2-40B4-BE49-F238E27FC236}">
                  <a16:creationId xmlns:a16="http://schemas.microsoft.com/office/drawing/2014/main" id="{AE71CDB8-B430-F14E-99C8-E6AAB8E21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809039"/>
              <a:ext cx="538821" cy="1125373"/>
            </a:xfrm>
            <a:custGeom>
              <a:avLst/>
              <a:gdLst>
                <a:gd name="connsiteX0" fmla="*/ 538821 w 538821"/>
                <a:gd name="connsiteY0" fmla="*/ 0 h 1125373"/>
                <a:gd name="connsiteX1" fmla="*/ 538821 w 538821"/>
                <a:gd name="connsiteY1" fmla="*/ 1125373 h 1125373"/>
                <a:gd name="connsiteX2" fmla="*/ 451422 w 538821"/>
                <a:gd name="connsiteY2" fmla="*/ 1116562 h 1125373"/>
                <a:gd name="connsiteX3" fmla="*/ 0 w 538821"/>
                <a:gd name="connsiteY3" fmla="*/ 562686 h 1125373"/>
                <a:gd name="connsiteX4" fmla="*/ 451422 w 538821"/>
                <a:gd name="connsiteY4" fmla="*/ 8810 h 1125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1125373">
                  <a:moveTo>
                    <a:pt x="538821" y="0"/>
                  </a:moveTo>
                  <a:lnTo>
                    <a:pt x="538821" y="1125373"/>
                  </a:lnTo>
                  <a:lnTo>
                    <a:pt x="451422" y="1116562"/>
                  </a:lnTo>
                  <a:cubicBezTo>
                    <a:pt x="193796" y="1063844"/>
                    <a:pt x="0" y="835897"/>
                    <a:pt x="0" y="562686"/>
                  </a:cubicBezTo>
                  <a:cubicBezTo>
                    <a:pt x="0" y="289475"/>
                    <a:pt x="193796" y="61528"/>
                    <a:pt x="451422" y="88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85" name="Freeform 48">
              <a:extLst>
                <a:ext uri="{FF2B5EF4-FFF2-40B4-BE49-F238E27FC236}">
                  <a16:creationId xmlns:a16="http://schemas.microsoft.com/office/drawing/2014/main" id="{DCA37B0A-FCCC-7642-B70D-56AD50049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3180" y="0"/>
              <a:ext cx="538821" cy="562898"/>
            </a:xfrm>
            <a:custGeom>
              <a:avLst/>
              <a:gdLst>
                <a:gd name="connsiteX0" fmla="*/ 21 w 538821"/>
                <a:gd name="connsiteY0" fmla="*/ 0 h 562898"/>
                <a:gd name="connsiteX1" fmla="*/ 538821 w 538821"/>
                <a:gd name="connsiteY1" fmla="*/ 0 h 562898"/>
                <a:gd name="connsiteX2" fmla="*/ 538821 w 538821"/>
                <a:gd name="connsiteY2" fmla="*/ 562898 h 562898"/>
                <a:gd name="connsiteX3" fmla="*/ 451422 w 538821"/>
                <a:gd name="connsiteY3" fmla="*/ 554087 h 562898"/>
                <a:gd name="connsiteX4" fmla="*/ 0 w 538821"/>
                <a:gd name="connsiteY4" fmla="*/ 211 h 562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8821" h="562898">
                  <a:moveTo>
                    <a:pt x="21" y="0"/>
                  </a:moveTo>
                  <a:lnTo>
                    <a:pt x="538821" y="0"/>
                  </a:lnTo>
                  <a:lnTo>
                    <a:pt x="538821" y="562898"/>
                  </a:lnTo>
                  <a:lnTo>
                    <a:pt x="451422" y="554087"/>
                  </a:lnTo>
                  <a:cubicBezTo>
                    <a:pt x="193796" y="501369"/>
                    <a:pt x="0" y="273422"/>
                    <a:pt x="0" y="211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tel 1">
            <a:extLst>
              <a:ext uri="{FF2B5EF4-FFF2-40B4-BE49-F238E27FC236}">
                <a16:creationId xmlns:a16="http://schemas.microsoft.com/office/drawing/2014/main" id="{054FB1CF-A6E3-3A7E-C014-1AA9E2DA6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4243" y="770890"/>
            <a:ext cx="6400999" cy="1268984"/>
          </a:xfrm>
        </p:spPr>
        <p:txBody>
          <a:bodyPr>
            <a:normAutofit/>
          </a:bodyPr>
          <a:lstStyle/>
          <a:p>
            <a:r>
              <a:rPr lang="nb-NO"/>
              <a:t>Teamwork </a:t>
            </a:r>
          </a:p>
        </p:txBody>
      </p:sp>
      <p:sp>
        <p:nvSpPr>
          <p:cNvPr id="3" name="Plassholder for innhold 2">
            <a:extLst>
              <a:ext uri="{FF2B5EF4-FFF2-40B4-BE49-F238E27FC236}">
                <a16:creationId xmlns:a16="http://schemas.microsoft.com/office/drawing/2014/main" id="{5F84FB2E-499B-4AE9-177B-4BDAADB1AB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4243" y="2160016"/>
            <a:ext cx="6400999" cy="360121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nb-NO" err="1"/>
              <a:t>Initially</a:t>
            </a:r>
            <a:r>
              <a:rPr lang="nb-NO"/>
              <a:t>:</a:t>
            </a:r>
          </a:p>
          <a:p>
            <a:pPr lvl="1">
              <a:lnSpc>
                <a:spcPct val="90000"/>
              </a:lnSpc>
            </a:pPr>
            <a:r>
              <a:rPr lang="nb-NO"/>
              <a:t>3 renders, </a:t>
            </a:r>
            <a:r>
              <a:rPr lang="nb-NO" err="1"/>
              <a:t>one</a:t>
            </a:r>
            <a:r>
              <a:rPr lang="nb-NO"/>
              <a:t> </a:t>
            </a:r>
            <a:r>
              <a:rPr lang="nb-NO" err="1"/>
              <a:t>each</a:t>
            </a:r>
            <a:endParaRPr lang="nb-NO"/>
          </a:p>
          <a:p>
            <a:pPr lvl="1">
              <a:lnSpc>
                <a:spcPct val="90000"/>
              </a:lnSpc>
            </a:pPr>
            <a:r>
              <a:rPr lang="nb-NO"/>
              <a:t>Not </a:t>
            </a:r>
            <a:r>
              <a:rPr lang="nb-NO" err="1"/>
              <a:t>practical</a:t>
            </a:r>
            <a:r>
              <a:rPr lang="nb-NO"/>
              <a:t> at all </a:t>
            </a:r>
          </a:p>
          <a:p>
            <a:pPr>
              <a:lnSpc>
                <a:spcPct val="90000"/>
              </a:lnSpc>
            </a:pPr>
            <a:r>
              <a:rPr lang="nb-NO"/>
              <a:t>Solution:</a:t>
            </a:r>
          </a:p>
          <a:p>
            <a:pPr lvl="1">
              <a:lnSpc>
                <a:spcPct val="90000"/>
              </a:lnSpc>
            </a:pPr>
            <a:r>
              <a:rPr lang="nb-NO"/>
              <a:t>Pair </a:t>
            </a:r>
            <a:r>
              <a:rPr lang="nb-NO" err="1"/>
              <a:t>programming</a:t>
            </a:r>
            <a:endParaRPr lang="nb-NO"/>
          </a:p>
          <a:p>
            <a:pPr lvl="2">
              <a:lnSpc>
                <a:spcPct val="90000"/>
              </a:lnSpc>
            </a:pPr>
            <a:r>
              <a:rPr lang="nb-NO"/>
              <a:t>Main programmer and </a:t>
            </a:r>
            <a:r>
              <a:rPr lang="nb-NO" err="1"/>
              <a:t>advisor</a:t>
            </a:r>
            <a:r>
              <a:rPr lang="nb-NO"/>
              <a:t>/</a:t>
            </a:r>
            <a:r>
              <a:rPr lang="nb-NO" err="1"/>
              <a:t>helping</a:t>
            </a:r>
            <a:r>
              <a:rPr lang="nb-NO"/>
              <a:t> hand</a:t>
            </a:r>
          </a:p>
          <a:p>
            <a:pPr lvl="2">
              <a:lnSpc>
                <a:spcPct val="90000"/>
              </a:lnSpc>
            </a:pPr>
            <a:r>
              <a:rPr lang="nb-NO" err="1"/>
              <a:t>Everyone</a:t>
            </a:r>
            <a:r>
              <a:rPr lang="nb-NO"/>
              <a:t> </a:t>
            </a:r>
            <a:r>
              <a:rPr lang="nb-NO" err="1"/>
              <a:t>gets</a:t>
            </a:r>
            <a:r>
              <a:rPr lang="nb-NO"/>
              <a:t> to </a:t>
            </a:r>
            <a:r>
              <a:rPr lang="nb-NO" err="1"/>
              <a:t>see</a:t>
            </a:r>
            <a:r>
              <a:rPr lang="nb-NO"/>
              <a:t> different </a:t>
            </a:r>
            <a:r>
              <a:rPr lang="nb-NO" err="1"/>
              <a:t>aspects</a:t>
            </a:r>
            <a:endParaRPr lang="nb-NO"/>
          </a:p>
          <a:p>
            <a:pPr lvl="2">
              <a:lnSpc>
                <a:spcPct val="90000"/>
              </a:lnSpc>
            </a:pPr>
            <a:r>
              <a:rPr lang="nb-NO" err="1"/>
              <a:t>Common</a:t>
            </a:r>
            <a:r>
              <a:rPr lang="nb-NO"/>
              <a:t> </a:t>
            </a:r>
            <a:r>
              <a:rPr lang="nb-NO" err="1"/>
              <a:t>understanding</a:t>
            </a:r>
            <a:endParaRPr lang="nb-NO"/>
          </a:p>
          <a:p>
            <a:pPr lvl="2">
              <a:lnSpc>
                <a:spcPct val="90000"/>
              </a:lnSpc>
            </a:pPr>
            <a:r>
              <a:rPr lang="nb-NO"/>
              <a:t>Same </a:t>
            </a:r>
            <a:r>
              <a:rPr lang="nb-NO" err="1"/>
              <a:t>page</a:t>
            </a:r>
            <a:endParaRPr lang="nb-NO"/>
          </a:p>
        </p:txBody>
      </p:sp>
      <p:pic>
        <p:nvPicPr>
          <p:cNvPr id="3074" name="Picture 2" descr="Practicing Pair Programming in a Remote Team | Railsware Blog">
            <a:extLst>
              <a:ext uri="{FF2B5EF4-FFF2-40B4-BE49-F238E27FC236}">
                <a16:creationId xmlns:a16="http://schemas.microsoft.com/office/drawing/2014/main" id="{A5469B48-0332-2642-B425-46A489F76F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95" r="33952"/>
          <a:stretch/>
        </p:blipFill>
        <p:spPr bwMode="auto">
          <a:xfrm>
            <a:off x="20" y="1"/>
            <a:ext cx="4657325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087" name="Straight Connector 3086">
            <a:extLst>
              <a:ext uri="{FF2B5EF4-FFF2-40B4-BE49-F238E27FC236}">
                <a16:creationId xmlns:a16="http://schemas.microsoft.com/office/drawing/2014/main" id="{BF3CF3DF-4809-5B42-9F22-9813913792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24243" y="6087110"/>
            <a:ext cx="640099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7413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C7F2E4D6-EF46-1C43-8F3E-3620C3C83F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tel 1">
            <a:extLst>
              <a:ext uri="{FF2B5EF4-FFF2-40B4-BE49-F238E27FC236}">
                <a16:creationId xmlns:a16="http://schemas.microsoft.com/office/drawing/2014/main" id="{3AFF9F23-4ECA-C4DD-17E1-C0C546527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150" y="770890"/>
            <a:ext cx="7335835" cy="1268984"/>
          </a:xfrm>
        </p:spPr>
        <p:txBody>
          <a:bodyPr>
            <a:normAutofit/>
          </a:bodyPr>
          <a:lstStyle/>
          <a:p>
            <a:r>
              <a:rPr lang="nb-NO" err="1"/>
              <a:t>Results</a:t>
            </a:r>
            <a:endParaRPr lang="nb-NO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5824CF1-E973-7D48-9ECB-68CF79EC0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11058344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" name="Plassholder for innhold 2">
            <a:extLst>
              <a:ext uri="{FF2B5EF4-FFF2-40B4-BE49-F238E27FC236}">
                <a16:creationId xmlns:a16="http://schemas.microsoft.com/office/drawing/2014/main" id="{B1FFA4A9-A082-D156-D7E4-4D5B499A744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1883498"/>
              </p:ext>
            </p:extLst>
          </p:nvPr>
        </p:nvGraphicFramePr>
        <p:xfrm>
          <a:off x="967562" y="2497074"/>
          <a:ext cx="10249787" cy="32639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90308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B46B8FB-F6A2-5F47-A6CD-A7E17E692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01388" y="0"/>
            <a:ext cx="5990612" cy="6858001"/>
            <a:chOff x="6201388" y="0"/>
            <a:chExt cx="5990612" cy="6858001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19BDE93-3EC2-4E4D-BC0B-417378F49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8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 46">
              <a:extLst>
                <a:ext uri="{FF2B5EF4-FFF2-40B4-BE49-F238E27FC236}">
                  <a16:creationId xmlns:a16="http://schemas.microsoft.com/office/drawing/2014/main" id="{FE21F82F-1EE5-8240-97F8-387DF0253F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1389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2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4" y="565575"/>
                    <a:pt x="565362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 48">
              <a:extLst>
                <a:ext uri="{FF2B5EF4-FFF2-40B4-BE49-F238E27FC236}">
                  <a16:creationId xmlns:a16="http://schemas.microsoft.com/office/drawing/2014/main" id="{AE1903E3-6B5F-6B4C-9A1F-62628A050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5" y="6292426"/>
              <a:ext cx="1130723" cy="565575"/>
            </a:xfrm>
            <a:custGeom>
              <a:avLst/>
              <a:gdLst>
                <a:gd name="connsiteX0" fmla="*/ 565362 w 1130723"/>
                <a:gd name="connsiteY0" fmla="*/ 0 h 565575"/>
                <a:gd name="connsiteX1" fmla="*/ 1130723 w 1130723"/>
                <a:gd name="connsiteY1" fmla="*/ 565362 h 565575"/>
                <a:gd name="connsiteX2" fmla="*/ 1130702 w 1130723"/>
                <a:gd name="connsiteY2" fmla="*/ 565575 h 565575"/>
                <a:gd name="connsiteX3" fmla="*/ 21 w 1130723"/>
                <a:gd name="connsiteY3" fmla="*/ 565575 h 565575"/>
                <a:gd name="connsiteX4" fmla="*/ 0 w 1130723"/>
                <a:gd name="connsiteY4" fmla="*/ 565362 h 565575"/>
                <a:gd name="connsiteX5" fmla="*/ 565362 w 1130723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3" h="565575">
                  <a:moveTo>
                    <a:pt x="565362" y="0"/>
                  </a:moveTo>
                  <a:cubicBezTo>
                    <a:pt x="877602" y="0"/>
                    <a:pt x="1130723" y="253121"/>
                    <a:pt x="1130723" y="565362"/>
                  </a:cubicBezTo>
                  <a:lnTo>
                    <a:pt x="1130702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0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7C55863-3B37-0743-B001-1A970033F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932B4C24-3A58-924C-B79A-D961EF7C2C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217788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1EF52E0-D2CF-544F-93A6-4D7B45A048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3" y="80636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 63">
              <a:extLst>
                <a:ext uri="{FF2B5EF4-FFF2-40B4-BE49-F238E27FC236}">
                  <a16:creationId xmlns:a16="http://schemas.microsoft.com/office/drawing/2014/main" id="{6966CFE5-1C8C-2E4F-9B2D-A8438F5A5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564254" y="1"/>
              <a:ext cx="1130725" cy="565575"/>
            </a:xfrm>
            <a:custGeom>
              <a:avLst/>
              <a:gdLst>
                <a:gd name="connsiteX0" fmla="*/ 21 w 1130725"/>
                <a:gd name="connsiteY0" fmla="*/ 0 h 565575"/>
                <a:gd name="connsiteX1" fmla="*/ 1130704 w 1130725"/>
                <a:gd name="connsiteY1" fmla="*/ 0 h 565575"/>
                <a:gd name="connsiteX2" fmla="*/ 1130725 w 1130725"/>
                <a:gd name="connsiteY2" fmla="*/ 213 h 565575"/>
                <a:gd name="connsiteX3" fmla="*/ 565363 w 1130725"/>
                <a:gd name="connsiteY3" fmla="*/ 565575 h 565575"/>
                <a:gd name="connsiteX4" fmla="*/ 0 w 1130725"/>
                <a:gd name="connsiteY4" fmla="*/ 213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5" h="565575">
                  <a:moveTo>
                    <a:pt x="21" y="0"/>
                  </a:moveTo>
                  <a:lnTo>
                    <a:pt x="1130704" y="0"/>
                  </a:lnTo>
                  <a:lnTo>
                    <a:pt x="1130725" y="213"/>
                  </a:lnTo>
                  <a:cubicBezTo>
                    <a:pt x="1130725" y="312454"/>
                    <a:pt x="877603" y="565575"/>
                    <a:pt x="565363" y="565575"/>
                  </a:cubicBezTo>
                  <a:cubicBezTo>
                    <a:pt x="253121" y="565575"/>
                    <a:pt x="0" y="312454"/>
                    <a:pt x="0" y="21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64">
              <a:extLst>
                <a:ext uri="{FF2B5EF4-FFF2-40B4-BE49-F238E27FC236}">
                  <a16:creationId xmlns:a16="http://schemas.microsoft.com/office/drawing/2014/main" id="{9FD29EF3-A5B2-554A-A307-6BE1BCE8A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2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2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C1ECAD8-0CF2-934D-AA1E-C108208CD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4920911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B14DED1-3A58-8C4D-902E-2A9F34043F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3549396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5D65157-5719-0341-A807-A8956595FB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217788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7F23F74-B777-2A4C-8EF9-E798880D59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8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 70">
              <a:extLst>
                <a:ext uri="{FF2B5EF4-FFF2-40B4-BE49-F238E27FC236}">
                  <a16:creationId xmlns:a16="http://schemas.microsoft.com/office/drawing/2014/main" id="{E3B9A050-0AE1-1D4B-A2AC-6EEF64B106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27117" y="0"/>
              <a:ext cx="1130726" cy="565576"/>
            </a:xfrm>
            <a:custGeom>
              <a:avLst/>
              <a:gdLst>
                <a:gd name="connsiteX0" fmla="*/ 22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2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71">
              <a:extLst>
                <a:ext uri="{FF2B5EF4-FFF2-40B4-BE49-F238E27FC236}">
                  <a16:creationId xmlns:a16="http://schemas.microsoft.com/office/drawing/2014/main" id="{C424FE38-F803-8D47-BF56-1B18EC2B1F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6292426"/>
              <a:ext cx="1130724" cy="565575"/>
            </a:xfrm>
            <a:custGeom>
              <a:avLst/>
              <a:gdLst>
                <a:gd name="connsiteX0" fmla="*/ 565362 w 1130724"/>
                <a:gd name="connsiteY0" fmla="*/ 0 h 565575"/>
                <a:gd name="connsiteX1" fmla="*/ 1130724 w 1130724"/>
                <a:gd name="connsiteY1" fmla="*/ 565362 h 565575"/>
                <a:gd name="connsiteX2" fmla="*/ 1130703 w 1130724"/>
                <a:gd name="connsiteY2" fmla="*/ 565575 h 565575"/>
                <a:gd name="connsiteX3" fmla="*/ 21 w 1130724"/>
                <a:gd name="connsiteY3" fmla="*/ 565575 h 565575"/>
                <a:gd name="connsiteX4" fmla="*/ 0 w 1130724"/>
                <a:gd name="connsiteY4" fmla="*/ 565362 h 565575"/>
                <a:gd name="connsiteX5" fmla="*/ 565362 w 1130724"/>
                <a:gd name="connsiteY5" fmla="*/ 0 h 56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724" h="565575">
                  <a:moveTo>
                    <a:pt x="565362" y="0"/>
                  </a:moveTo>
                  <a:cubicBezTo>
                    <a:pt x="877603" y="0"/>
                    <a:pt x="1130724" y="253121"/>
                    <a:pt x="1130724" y="565362"/>
                  </a:cubicBezTo>
                  <a:lnTo>
                    <a:pt x="1130703" y="565575"/>
                  </a:lnTo>
                  <a:lnTo>
                    <a:pt x="21" y="565575"/>
                  </a:lnTo>
                  <a:lnTo>
                    <a:pt x="0" y="565362"/>
                  </a:lnTo>
                  <a:cubicBezTo>
                    <a:pt x="0" y="253121"/>
                    <a:pt x="253121" y="0"/>
                    <a:pt x="565362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E37187F2-9212-0641-97D0-1ACD50B74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4920911"/>
              <a:ext cx="1130725" cy="113072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C760C651-2AC4-564E-BEAA-AB7FAFE7F7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354939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58B0A1B8-5BA3-3548-9511-B4904D0526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4" y="806366"/>
              <a:ext cx="1130725" cy="1130724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 75">
              <a:extLst>
                <a:ext uri="{FF2B5EF4-FFF2-40B4-BE49-F238E27FC236}">
                  <a16:creationId xmlns:a16="http://schemas.microsoft.com/office/drawing/2014/main" id="{424CD779-EE9A-214D-9488-767327E37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89983" y="0"/>
              <a:ext cx="1130726" cy="565576"/>
            </a:xfrm>
            <a:custGeom>
              <a:avLst/>
              <a:gdLst>
                <a:gd name="connsiteX0" fmla="*/ 21 w 1130726"/>
                <a:gd name="connsiteY0" fmla="*/ 0 h 565576"/>
                <a:gd name="connsiteX1" fmla="*/ 1130704 w 1130726"/>
                <a:gd name="connsiteY1" fmla="*/ 0 h 565576"/>
                <a:gd name="connsiteX2" fmla="*/ 1130726 w 1130726"/>
                <a:gd name="connsiteY2" fmla="*/ 214 h 565576"/>
                <a:gd name="connsiteX3" fmla="*/ 565363 w 1130726"/>
                <a:gd name="connsiteY3" fmla="*/ 565576 h 565576"/>
                <a:gd name="connsiteX4" fmla="*/ 0 w 1130726"/>
                <a:gd name="connsiteY4" fmla="*/ 214 h 56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0726" h="565576">
                  <a:moveTo>
                    <a:pt x="21" y="0"/>
                  </a:moveTo>
                  <a:lnTo>
                    <a:pt x="1130704" y="0"/>
                  </a:lnTo>
                  <a:lnTo>
                    <a:pt x="1130726" y="214"/>
                  </a:lnTo>
                  <a:cubicBezTo>
                    <a:pt x="1130726" y="312455"/>
                    <a:pt x="877604" y="565576"/>
                    <a:pt x="565363" y="565576"/>
                  </a:cubicBezTo>
                  <a:cubicBezTo>
                    <a:pt x="253122" y="565576"/>
                    <a:pt x="0" y="31245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8" name="Freeform 76">
              <a:extLst>
                <a:ext uri="{FF2B5EF4-FFF2-40B4-BE49-F238E27FC236}">
                  <a16:creationId xmlns:a16="http://schemas.microsoft.com/office/drawing/2014/main" id="{630D08C6-9EFB-8540-875F-2A55DED2AA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4" y="6295069"/>
              <a:ext cx="539146" cy="562931"/>
            </a:xfrm>
            <a:custGeom>
              <a:avLst/>
              <a:gdLst>
                <a:gd name="connsiteX0" fmla="*/ 539146 w 539146"/>
                <a:gd name="connsiteY0" fmla="*/ 0 h 562931"/>
                <a:gd name="connsiteX1" fmla="*/ 539146 w 539146"/>
                <a:gd name="connsiteY1" fmla="*/ 562931 h 562931"/>
                <a:gd name="connsiteX2" fmla="*/ 21 w 539146"/>
                <a:gd name="connsiteY2" fmla="*/ 562931 h 562931"/>
                <a:gd name="connsiteX3" fmla="*/ 0 w 539146"/>
                <a:gd name="connsiteY3" fmla="*/ 562719 h 562931"/>
                <a:gd name="connsiteX4" fmla="*/ 451422 w 539146"/>
                <a:gd name="connsiteY4" fmla="*/ 8843 h 562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6" h="562931">
                  <a:moveTo>
                    <a:pt x="539146" y="0"/>
                  </a:moveTo>
                  <a:lnTo>
                    <a:pt x="539146" y="562931"/>
                  </a:lnTo>
                  <a:lnTo>
                    <a:pt x="21" y="562931"/>
                  </a:lnTo>
                  <a:lnTo>
                    <a:pt x="0" y="562719"/>
                  </a:lnTo>
                  <a:cubicBezTo>
                    <a:pt x="0" y="289508"/>
                    <a:pt x="193796" y="61561"/>
                    <a:pt x="451422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Freeform 77">
              <a:extLst>
                <a:ext uri="{FF2B5EF4-FFF2-40B4-BE49-F238E27FC236}">
                  <a16:creationId xmlns:a16="http://schemas.microsoft.com/office/drawing/2014/main" id="{D7E8DA86-1294-4641-9C52-6E1531506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4923555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 78">
              <a:extLst>
                <a:ext uri="{FF2B5EF4-FFF2-40B4-BE49-F238E27FC236}">
                  <a16:creationId xmlns:a16="http://schemas.microsoft.com/office/drawing/2014/main" id="{011063C9-2A43-3348-A018-F27FACAA7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3552039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1" name="Freeform 79">
              <a:extLst>
                <a:ext uri="{FF2B5EF4-FFF2-40B4-BE49-F238E27FC236}">
                  <a16:creationId xmlns:a16="http://schemas.microsoft.com/office/drawing/2014/main" id="{EE85C7DE-D965-244F-BD95-3A05FF4AA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2180524"/>
              <a:ext cx="539147" cy="1125438"/>
            </a:xfrm>
            <a:custGeom>
              <a:avLst/>
              <a:gdLst>
                <a:gd name="connsiteX0" fmla="*/ 539147 w 539147"/>
                <a:gd name="connsiteY0" fmla="*/ 0 h 1125438"/>
                <a:gd name="connsiteX1" fmla="*/ 539147 w 539147"/>
                <a:gd name="connsiteY1" fmla="*/ 1125438 h 1125438"/>
                <a:gd name="connsiteX2" fmla="*/ 451423 w 539147"/>
                <a:gd name="connsiteY2" fmla="*/ 1116595 h 1125438"/>
                <a:gd name="connsiteX3" fmla="*/ 0 w 539147"/>
                <a:gd name="connsiteY3" fmla="*/ 562719 h 1125438"/>
                <a:gd name="connsiteX4" fmla="*/ 451423 w 539147"/>
                <a:gd name="connsiteY4" fmla="*/ 8843 h 11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8">
                  <a:moveTo>
                    <a:pt x="539147" y="0"/>
                  </a:moveTo>
                  <a:lnTo>
                    <a:pt x="539147" y="1125438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9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 80">
              <a:extLst>
                <a:ext uri="{FF2B5EF4-FFF2-40B4-BE49-F238E27FC236}">
                  <a16:creationId xmlns:a16="http://schemas.microsoft.com/office/drawing/2014/main" id="{315A1389-149A-3342-A863-637D42FDB2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809010"/>
              <a:ext cx="539147" cy="1125439"/>
            </a:xfrm>
            <a:custGeom>
              <a:avLst/>
              <a:gdLst>
                <a:gd name="connsiteX0" fmla="*/ 539147 w 539147"/>
                <a:gd name="connsiteY0" fmla="*/ 0 h 1125439"/>
                <a:gd name="connsiteX1" fmla="*/ 539147 w 539147"/>
                <a:gd name="connsiteY1" fmla="*/ 1125439 h 1125439"/>
                <a:gd name="connsiteX2" fmla="*/ 451423 w 539147"/>
                <a:gd name="connsiteY2" fmla="*/ 1116595 h 1125439"/>
                <a:gd name="connsiteX3" fmla="*/ 0 w 539147"/>
                <a:gd name="connsiteY3" fmla="*/ 562719 h 1125439"/>
                <a:gd name="connsiteX4" fmla="*/ 451423 w 539147"/>
                <a:gd name="connsiteY4" fmla="*/ 8843 h 1125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1125439">
                  <a:moveTo>
                    <a:pt x="539147" y="0"/>
                  </a:moveTo>
                  <a:lnTo>
                    <a:pt x="539147" y="1125439"/>
                  </a:lnTo>
                  <a:lnTo>
                    <a:pt x="451423" y="1116595"/>
                  </a:lnTo>
                  <a:cubicBezTo>
                    <a:pt x="193797" y="1063877"/>
                    <a:pt x="0" y="835930"/>
                    <a:pt x="0" y="562719"/>
                  </a:cubicBezTo>
                  <a:cubicBezTo>
                    <a:pt x="0" y="289508"/>
                    <a:pt x="193797" y="61561"/>
                    <a:pt x="451423" y="8843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Freeform 81">
              <a:extLst>
                <a:ext uri="{FF2B5EF4-FFF2-40B4-BE49-F238E27FC236}">
                  <a16:creationId xmlns:a16="http://schemas.microsoft.com/office/drawing/2014/main" id="{B149CC6F-B6C6-BE46-B451-1BF7D47A89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2853" y="1"/>
              <a:ext cx="539147" cy="562933"/>
            </a:xfrm>
            <a:custGeom>
              <a:avLst/>
              <a:gdLst>
                <a:gd name="connsiteX0" fmla="*/ 22 w 539147"/>
                <a:gd name="connsiteY0" fmla="*/ 0 h 562933"/>
                <a:gd name="connsiteX1" fmla="*/ 539147 w 539147"/>
                <a:gd name="connsiteY1" fmla="*/ 0 h 562933"/>
                <a:gd name="connsiteX2" fmla="*/ 539147 w 539147"/>
                <a:gd name="connsiteY2" fmla="*/ 562933 h 562933"/>
                <a:gd name="connsiteX3" fmla="*/ 451423 w 539147"/>
                <a:gd name="connsiteY3" fmla="*/ 554090 h 562933"/>
                <a:gd name="connsiteX4" fmla="*/ 0 w 539147"/>
                <a:gd name="connsiteY4" fmla="*/ 214 h 562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9147" h="562933">
                  <a:moveTo>
                    <a:pt x="22" y="0"/>
                  </a:moveTo>
                  <a:lnTo>
                    <a:pt x="539147" y="0"/>
                  </a:lnTo>
                  <a:lnTo>
                    <a:pt x="539147" y="562933"/>
                  </a:lnTo>
                  <a:lnTo>
                    <a:pt x="451423" y="554090"/>
                  </a:lnTo>
                  <a:cubicBezTo>
                    <a:pt x="193797" y="501372"/>
                    <a:pt x="0" y="273425"/>
                    <a:pt x="0" y="214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33A3282-0389-C547-8CA6-7F3E7F27B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5150" y="6087110"/>
            <a:ext cx="5066001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4EFE82FE-7465-AE46-88DF-34D347E83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">
            <a:extLst>
              <a:ext uri="{FF2B5EF4-FFF2-40B4-BE49-F238E27FC236}">
                <a16:creationId xmlns:a16="http://schemas.microsoft.com/office/drawing/2014/main" id="{2B31B496-E92B-C84B-83E3-6272409ED2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-2217"/>
            <a:ext cx="12192001" cy="2365291"/>
          </a:xfrm>
          <a:prstGeom prst="rect">
            <a:avLst/>
          </a:prstGeom>
          <a:gradFill flip="none" rotWithShape="1">
            <a:gsLst>
              <a:gs pos="31000">
                <a:schemeClr val="bg1">
                  <a:alpha val="80000"/>
                </a:schemeClr>
              </a:gs>
              <a:gs pos="0">
                <a:schemeClr val="bg1"/>
              </a:gs>
              <a:gs pos="100000">
                <a:schemeClr val="bg1">
                  <a:alpha val="34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/>
            <a:endParaRPr sz="2600" cap="all">
              <a:solidFill>
                <a:srgbClr val="FFFFFF"/>
              </a:solidFill>
              <a:sym typeface="Avenir Next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558D799D-6817-AF48-958F-CAC89BB71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91746" y="0"/>
            <a:ext cx="1900254" cy="6858000"/>
            <a:chOff x="10291746" y="0"/>
            <a:chExt cx="1900254" cy="6858000"/>
          </a:xfrm>
        </p:grpSpPr>
        <p:sp>
          <p:nvSpPr>
            <p:cNvPr id="42" name="Freeform 105">
              <a:extLst>
                <a:ext uri="{FF2B5EF4-FFF2-40B4-BE49-F238E27FC236}">
                  <a16:creationId xmlns:a16="http://schemas.microsoft.com/office/drawing/2014/main" id="{6DF0BB04-41B9-2740-9969-3C65CE6592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5829" y="4924190"/>
              <a:ext cx="536171" cy="1124839"/>
            </a:xfrm>
            <a:custGeom>
              <a:avLst/>
              <a:gdLst>
                <a:gd name="connsiteX0" fmla="*/ 536171 w 536171"/>
                <a:gd name="connsiteY0" fmla="*/ 0 h 1124839"/>
                <a:gd name="connsiteX1" fmla="*/ 536171 w 536171"/>
                <a:gd name="connsiteY1" fmla="*/ 1124839 h 1124839"/>
                <a:gd name="connsiteX2" fmla="*/ 451423 w 536171"/>
                <a:gd name="connsiteY2" fmla="*/ 1116295 h 1124839"/>
                <a:gd name="connsiteX3" fmla="*/ 0 w 536171"/>
                <a:gd name="connsiteY3" fmla="*/ 562419 h 1124839"/>
                <a:gd name="connsiteX4" fmla="*/ 451423 w 536171"/>
                <a:gd name="connsiteY4" fmla="*/ 8543 h 1124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6171" h="1124839">
                  <a:moveTo>
                    <a:pt x="536171" y="0"/>
                  </a:moveTo>
                  <a:lnTo>
                    <a:pt x="536171" y="1124839"/>
                  </a:lnTo>
                  <a:lnTo>
                    <a:pt x="451423" y="1116295"/>
                  </a:lnTo>
                  <a:cubicBezTo>
                    <a:pt x="193797" y="1063577"/>
                    <a:pt x="0" y="835630"/>
                    <a:pt x="0" y="562419"/>
                  </a:cubicBezTo>
                  <a:cubicBezTo>
                    <a:pt x="0" y="289208"/>
                    <a:pt x="193797" y="61261"/>
                    <a:pt x="451423" y="8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 106">
              <a:extLst>
                <a:ext uri="{FF2B5EF4-FFF2-40B4-BE49-F238E27FC236}">
                  <a16:creationId xmlns:a16="http://schemas.microsoft.com/office/drawing/2014/main" id="{67DF20F7-680A-4548-A356-D0B3F42773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8" y="0"/>
              <a:ext cx="1130725" cy="565362"/>
            </a:xfrm>
            <a:custGeom>
              <a:avLst/>
              <a:gdLst>
                <a:gd name="connsiteX0" fmla="*/ 0 w 1130725"/>
                <a:gd name="connsiteY0" fmla="*/ 0 h 565362"/>
                <a:gd name="connsiteX1" fmla="*/ 25420 w 1130725"/>
                <a:gd name="connsiteY1" fmla="*/ 0 h 565362"/>
                <a:gd name="connsiteX2" fmla="*/ 36369 w 1130725"/>
                <a:gd name="connsiteY2" fmla="*/ 108609 h 565362"/>
                <a:gd name="connsiteX3" fmla="*/ 565363 w 1130725"/>
                <a:gd name="connsiteY3" fmla="*/ 539750 h 565362"/>
                <a:gd name="connsiteX4" fmla="*/ 1094356 w 1130725"/>
                <a:gd name="connsiteY4" fmla="*/ 108609 h 565362"/>
                <a:gd name="connsiteX5" fmla="*/ 1105305 w 1130725"/>
                <a:gd name="connsiteY5" fmla="*/ 0 h 565362"/>
                <a:gd name="connsiteX6" fmla="*/ 1130725 w 1130725"/>
                <a:gd name="connsiteY6" fmla="*/ 0 h 565362"/>
                <a:gd name="connsiteX7" fmla="*/ 565363 w 1130725"/>
                <a:gd name="connsiteY7" fmla="*/ 565362 h 565362"/>
                <a:gd name="connsiteX8" fmla="*/ 0 w 1130725"/>
                <a:gd name="connsiteY8" fmla="*/ 0 h 565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0725" h="565362">
                  <a:moveTo>
                    <a:pt x="0" y="0"/>
                  </a:moveTo>
                  <a:lnTo>
                    <a:pt x="25420" y="0"/>
                  </a:lnTo>
                  <a:lnTo>
                    <a:pt x="36369" y="108609"/>
                  </a:lnTo>
                  <a:cubicBezTo>
                    <a:pt x="86718" y="354660"/>
                    <a:pt x="304425" y="539750"/>
                    <a:pt x="565363" y="539750"/>
                  </a:cubicBezTo>
                  <a:cubicBezTo>
                    <a:pt x="826300" y="539750"/>
                    <a:pt x="1044007" y="354660"/>
                    <a:pt x="1094356" y="108609"/>
                  </a:cubicBezTo>
                  <a:lnTo>
                    <a:pt x="1105305" y="0"/>
                  </a:lnTo>
                  <a:lnTo>
                    <a:pt x="1130725" y="0"/>
                  </a:lnTo>
                  <a:cubicBezTo>
                    <a:pt x="1130725" y="312241"/>
                    <a:pt x="877604" y="565362"/>
                    <a:pt x="565363" y="565362"/>
                  </a:cubicBezTo>
                  <a:cubicBezTo>
                    <a:pt x="253121" y="565362"/>
                    <a:pt x="0" y="31224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4" name="Freeform 107">
              <a:extLst>
                <a:ext uri="{FF2B5EF4-FFF2-40B4-BE49-F238E27FC236}">
                  <a16:creationId xmlns:a16="http://schemas.microsoft.com/office/drawing/2014/main" id="{43CCEEBF-2FC8-D346-BCA8-D48EFF692A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0"/>
              <a:ext cx="535422" cy="562344"/>
            </a:xfrm>
            <a:custGeom>
              <a:avLst/>
              <a:gdLst>
                <a:gd name="connsiteX0" fmla="*/ 0 w 535422"/>
                <a:gd name="connsiteY0" fmla="*/ 0 h 562344"/>
                <a:gd name="connsiteX1" fmla="*/ 25421 w 535422"/>
                <a:gd name="connsiteY1" fmla="*/ 0 h 562344"/>
                <a:gd name="connsiteX2" fmla="*/ 36370 w 535422"/>
                <a:gd name="connsiteY2" fmla="*/ 108609 h 562344"/>
                <a:gd name="connsiteX3" fmla="*/ 469781 w 535422"/>
                <a:gd name="connsiteY3" fmla="*/ 531316 h 562344"/>
                <a:gd name="connsiteX4" fmla="*/ 535422 w 535422"/>
                <a:gd name="connsiteY4" fmla="*/ 537108 h 562344"/>
                <a:gd name="connsiteX5" fmla="*/ 535422 w 535422"/>
                <a:gd name="connsiteY5" fmla="*/ 562344 h 562344"/>
                <a:gd name="connsiteX6" fmla="*/ 451424 w 535422"/>
                <a:gd name="connsiteY6" fmla="*/ 553876 h 562344"/>
                <a:gd name="connsiteX7" fmla="*/ 0 w 535422"/>
                <a:gd name="connsiteY7" fmla="*/ 0 h 562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422" h="562344">
                  <a:moveTo>
                    <a:pt x="0" y="0"/>
                  </a:moveTo>
                  <a:lnTo>
                    <a:pt x="25421" y="0"/>
                  </a:lnTo>
                  <a:lnTo>
                    <a:pt x="36370" y="108609"/>
                  </a:lnTo>
                  <a:cubicBezTo>
                    <a:pt x="80425" y="323904"/>
                    <a:pt x="252614" y="492525"/>
                    <a:pt x="469781" y="531316"/>
                  </a:cubicBezTo>
                  <a:lnTo>
                    <a:pt x="535422" y="537108"/>
                  </a:lnTo>
                  <a:lnTo>
                    <a:pt x="535422" y="562344"/>
                  </a:lnTo>
                  <a:lnTo>
                    <a:pt x="451424" y="553876"/>
                  </a:lnTo>
                  <a:cubicBezTo>
                    <a:pt x="193797" y="501158"/>
                    <a:pt x="0" y="273211"/>
                    <a:pt x="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5" name="Freeform 108">
              <a:extLst>
                <a:ext uri="{FF2B5EF4-FFF2-40B4-BE49-F238E27FC236}">
                  <a16:creationId xmlns:a16="http://schemas.microsoft.com/office/drawing/2014/main" id="{16B5A5B6-3DE9-A94C-B219-519305EFC7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2181112"/>
              <a:ext cx="535422" cy="1124687"/>
            </a:xfrm>
            <a:custGeom>
              <a:avLst/>
              <a:gdLst>
                <a:gd name="connsiteX0" fmla="*/ 535422 w 535422"/>
                <a:gd name="connsiteY0" fmla="*/ 0 h 1124687"/>
                <a:gd name="connsiteX1" fmla="*/ 535422 w 535422"/>
                <a:gd name="connsiteY1" fmla="*/ 25186 h 1124687"/>
                <a:gd name="connsiteX2" fmla="*/ 456541 w 535422"/>
                <a:gd name="connsiteY2" fmla="*/ 33138 h 1124687"/>
                <a:gd name="connsiteX3" fmla="*/ 25399 w 535422"/>
                <a:gd name="connsiteY3" fmla="*/ 562130 h 1124687"/>
                <a:gd name="connsiteX4" fmla="*/ 456541 w 535422"/>
                <a:gd name="connsiteY4" fmla="*/ 1091123 h 1124687"/>
                <a:gd name="connsiteX5" fmla="*/ 535422 w 535422"/>
                <a:gd name="connsiteY5" fmla="*/ 1099075 h 1124687"/>
                <a:gd name="connsiteX6" fmla="*/ 535422 w 535422"/>
                <a:gd name="connsiteY6" fmla="*/ 1124687 h 1124687"/>
                <a:gd name="connsiteX7" fmla="*/ 451423 w 535422"/>
                <a:gd name="connsiteY7" fmla="*/ 1116219 h 1124687"/>
                <a:gd name="connsiteX8" fmla="*/ 0 w 535422"/>
                <a:gd name="connsiteY8" fmla="*/ 562343 h 1124687"/>
                <a:gd name="connsiteX9" fmla="*/ 451423 w 535422"/>
                <a:gd name="connsiteY9" fmla="*/ 8468 h 112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7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7"/>
                    <a:pt x="25399" y="301194"/>
                    <a:pt x="25399" y="562130"/>
                  </a:cubicBezTo>
                  <a:cubicBezTo>
                    <a:pt x="25399" y="823067"/>
                    <a:pt x="210489" y="1040774"/>
                    <a:pt x="456541" y="1091123"/>
                  </a:cubicBezTo>
                  <a:lnTo>
                    <a:pt x="535422" y="1099075"/>
                  </a:lnTo>
                  <a:lnTo>
                    <a:pt x="535422" y="1124687"/>
                  </a:lnTo>
                  <a:lnTo>
                    <a:pt x="451423" y="1116219"/>
                  </a:lnTo>
                  <a:cubicBezTo>
                    <a:pt x="193797" y="1063501"/>
                    <a:pt x="0" y="835554"/>
                    <a:pt x="0" y="562343"/>
                  </a:cubicBezTo>
                  <a:cubicBezTo>
                    <a:pt x="0" y="289132"/>
                    <a:pt x="193797" y="61185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 109">
              <a:extLst>
                <a:ext uri="{FF2B5EF4-FFF2-40B4-BE49-F238E27FC236}">
                  <a16:creationId xmlns:a16="http://schemas.microsoft.com/office/drawing/2014/main" id="{40B5DF0C-97A3-EB44-B608-6A71EFBF78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91746" y="3549819"/>
              <a:ext cx="1130726" cy="1130724"/>
            </a:xfrm>
            <a:custGeom>
              <a:avLst/>
              <a:gdLst>
                <a:gd name="connsiteX0" fmla="*/ 565363 w 1130726"/>
                <a:gd name="connsiteY0" fmla="*/ 25186 h 1130724"/>
                <a:gd name="connsiteX1" fmla="*/ 25399 w 1130726"/>
                <a:gd name="connsiteY1" fmla="*/ 565149 h 1130724"/>
                <a:gd name="connsiteX2" fmla="*/ 565363 w 1130726"/>
                <a:gd name="connsiteY2" fmla="*/ 1105112 h 1130724"/>
                <a:gd name="connsiteX3" fmla="*/ 1105327 w 1130726"/>
                <a:gd name="connsiteY3" fmla="*/ 565149 h 1130724"/>
                <a:gd name="connsiteX4" fmla="*/ 565363 w 1130726"/>
                <a:gd name="connsiteY4" fmla="*/ 25186 h 1130724"/>
                <a:gd name="connsiteX5" fmla="*/ 565363 w 1130726"/>
                <a:gd name="connsiteY5" fmla="*/ 0 h 1130724"/>
                <a:gd name="connsiteX6" fmla="*/ 1130726 w 1130726"/>
                <a:gd name="connsiteY6" fmla="*/ 565362 h 1130724"/>
                <a:gd name="connsiteX7" fmla="*/ 565363 w 1130726"/>
                <a:gd name="connsiteY7" fmla="*/ 1130724 h 1130724"/>
                <a:gd name="connsiteX8" fmla="*/ 0 w 1130726"/>
                <a:gd name="connsiteY8" fmla="*/ 565362 h 1130724"/>
                <a:gd name="connsiteX9" fmla="*/ 565363 w 1130726"/>
                <a:gd name="connsiteY9" fmla="*/ 0 h 1130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0726" h="1130724">
                  <a:moveTo>
                    <a:pt x="565363" y="25186"/>
                  </a:moveTo>
                  <a:cubicBezTo>
                    <a:pt x="267149" y="25186"/>
                    <a:pt x="25399" y="266936"/>
                    <a:pt x="25399" y="565149"/>
                  </a:cubicBezTo>
                  <a:cubicBezTo>
                    <a:pt x="25399" y="863362"/>
                    <a:pt x="267149" y="1105112"/>
                    <a:pt x="565363" y="1105112"/>
                  </a:cubicBezTo>
                  <a:cubicBezTo>
                    <a:pt x="863577" y="1105112"/>
                    <a:pt x="1105327" y="863362"/>
                    <a:pt x="1105327" y="565149"/>
                  </a:cubicBezTo>
                  <a:cubicBezTo>
                    <a:pt x="1105327" y="266936"/>
                    <a:pt x="863577" y="25186"/>
                    <a:pt x="565363" y="25186"/>
                  </a:cubicBezTo>
                  <a:close/>
                  <a:moveTo>
                    <a:pt x="565363" y="0"/>
                  </a:moveTo>
                  <a:cubicBezTo>
                    <a:pt x="877604" y="0"/>
                    <a:pt x="1130726" y="253121"/>
                    <a:pt x="1130726" y="565362"/>
                  </a:cubicBezTo>
                  <a:cubicBezTo>
                    <a:pt x="1130726" y="877603"/>
                    <a:pt x="877604" y="1130724"/>
                    <a:pt x="565363" y="1130724"/>
                  </a:cubicBezTo>
                  <a:cubicBezTo>
                    <a:pt x="253122" y="1130724"/>
                    <a:pt x="0" y="877603"/>
                    <a:pt x="0" y="565362"/>
                  </a:cubicBezTo>
                  <a:cubicBezTo>
                    <a:pt x="0" y="253121"/>
                    <a:pt x="253122" y="0"/>
                    <a:pt x="565363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7" name="Freeform 110">
              <a:extLst>
                <a:ext uri="{FF2B5EF4-FFF2-40B4-BE49-F238E27FC236}">
                  <a16:creationId xmlns:a16="http://schemas.microsoft.com/office/drawing/2014/main" id="{FA869BB4-4F0B-F141-BC49-AF399B473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578" y="3552837"/>
              <a:ext cx="535422" cy="1124688"/>
            </a:xfrm>
            <a:custGeom>
              <a:avLst/>
              <a:gdLst>
                <a:gd name="connsiteX0" fmla="*/ 535422 w 535422"/>
                <a:gd name="connsiteY0" fmla="*/ 0 h 1124688"/>
                <a:gd name="connsiteX1" fmla="*/ 535422 w 535422"/>
                <a:gd name="connsiteY1" fmla="*/ 25186 h 1124688"/>
                <a:gd name="connsiteX2" fmla="*/ 456541 w 535422"/>
                <a:gd name="connsiteY2" fmla="*/ 33138 h 1124688"/>
                <a:gd name="connsiteX3" fmla="*/ 25399 w 535422"/>
                <a:gd name="connsiteY3" fmla="*/ 562131 h 1124688"/>
                <a:gd name="connsiteX4" fmla="*/ 456541 w 535422"/>
                <a:gd name="connsiteY4" fmla="*/ 1091124 h 1124688"/>
                <a:gd name="connsiteX5" fmla="*/ 535422 w 535422"/>
                <a:gd name="connsiteY5" fmla="*/ 1099076 h 1124688"/>
                <a:gd name="connsiteX6" fmla="*/ 535422 w 535422"/>
                <a:gd name="connsiteY6" fmla="*/ 1124688 h 1124688"/>
                <a:gd name="connsiteX7" fmla="*/ 451423 w 535422"/>
                <a:gd name="connsiteY7" fmla="*/ 1116220 h 1124688"/>
                <a:gd name="connsiteX8" fmla="*/ 0 w 535422"/>
                <a:gd name="connsiteY8" fmla="*/ 562344 h 1124688"/>
                <a:gd name="connsiteX9" fmla="*/ 451423 w 535422"/>
                <a:gd name="connsiteY9" fmla="*/ 8468 h 112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22" h="1124688">
                  <a:moveTo>
                    <a:pt x="535422" y="0"/>
                  </a:moveTo>
                  <a:lnTo>
                    <a:pt x="535422" y="25186"/>
                  </a:lnTo>
                  <a:lnTo>
                    <a:pt x="456541" y="33138"/>
                  </a:lnTo>
                  <a:cubicBezTo>
                    <a:pt x="210489" y="83488"/>
                    <a:pt x="25399" y="301195"/>
                    <a:pt x="25399" y="562131"/>
                  </a:cubicBezTo>
                  <a:cubicBezTo>
                    <a:pt x="25399" y="823068"/>
                    <a:pt x="210489" y="1040775"/>
                    <a:pt x="456541" y="1091124"/>
                  </a:cubicBezTo>
                  <a:lnTo>
                    <a:pt x="535422" y="1099076"/>
                  </a:lnTo>
                  <a:lnTo>
                    <a:pt x="535422" y="1124688"/>
                  </a:lnTo>
                  <a:lnTo>
                    <a:pt x="451423" y="1116220"/>
                  </a:lnTo>
                  <a:cubicBezTo>
                    <a:pt x="193797" y="1063502"/>
                    <a:pt x="0" y="835555"/>
                    <a:pt x="0" y="562344"/>
                  </a:cubicBezTo>
                  <a:cubicBezTo>
                    <a:pt x="0" y="289133"/>
                    <a:pt x="193797" y="61186"/>
                    <a:pt x="451423" y="846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8" name="Freeform 111">
              <a:extLst>
                <a:ext uri="{FF2B5EF4-FFF2-40B4-BE49-F238E27FC236}">
                  <a16:creationId xmlns:a16="http://schemas.microsoft.com/office/drawing/2014/main" id="{4AF46C70-EE90-EC45-978A-0A8FEB661A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56642" y="6295916"/>
              <a:ext cx="535358" cy="562084"/>
            </a:xfrm>
            <a:custGeom>
              <a:avLst/>
              <a:gdLst>
                <a:gd name="connsiteX0" fmla="*/ 535358 w 535358"/>
                <a:gd name="connsiteY0" fmla="*/ 0 h 562084"/>
                <a:gd name="connsiteX1" fmla="*/ 535358 w 535358"/>
                <a:gd name="connsiteY1" fmla="*/ 25186 h 562084"/>
                <a:gd name="connsiteX2" fmla="*/ 469717 w 535358"/>
                <a:gd name="connsiteY2" fmla="*/ 30978 h 562084"/>
                <a:gd name="connsiteX3" fmla="*/ 36306 w 535358"/>
                <a:gd name="connsiteY3" fmla="*/ 453686 h 562084"/>
                <a:gd name="connsiteX4" fmla="*/ 25378 w 535358"/>
                <a:gd name="connsiteY4" fmla="*/ 562084 h 562084"/>
                <a:gd name="connsiteX5" fmla="*/ 0 w 535358"/>
                <a:gd name="connsiteY5" fmla="*/ 562084 h 562084"/>
                <a:gd name="connsiteX6" fmla="*/ 11423 w 535358"/>
                <a:gd name="connsiteY6" fmla="*/ 448780 h 562084"/>
                <a:gd name="connsiteX7" fmla="*/ 465221 w 535358"/>
                <a:gd name="connsiteY7" fmla="*/ 6189 h 5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35358" h="562084">
                  <a:moveTo>
                    <a:pt x="535358" y="0"/>
                  </a:moveTo>
                  <a:lnTo>
                    <a:pt x="535358" y="25186"/>
                  </a:lnTo>
                  <a:lnTo>
                    <a:pt x="469717" y="30978"/>
                  </a:lnTo>
                  <a:cubicBezTo>
                    <a:pt x="252550" y="69769"/>
                    <a:pt x="80361" y="238391"/>
                    <a:pt x="36306" y="453686"/>
                  </a:cubicBezTo>
                  <a:lnTo>
                    <a:pt x="25378" y="562084"/>
                  </a:lnTo>
                  <a:lnTo>
                    <a:pt x="0" y="562084"/>
                  </a:lnTo>
                  <a:lnTo>
                    <a:pt x="11423" y="448780"/>
                  </a:lnTo>
                  <a:cubicBezTo>
                    <a:pt x="57551" y="223357"/>
                    <a:pt x="237840" y="46805"/>
                    <a:pt x="465221" y="6189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lassholder for innhold 3">
            <a:extLst>
              <a:ext uri="{FF2B5EF4-FFF2-40B4-BE49-F238E27FC236}">
                <a16:creationId xmlns:a16="http://schemas.microsoft.com/office/drawing/2014/main" id="{1A648DA8-4A79-EB12-EB18-22323B33AE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3571" r="-1" b="10855"/>
          <a:stretch/>
        </p:blipFill>
        <p:spPr>
          <a:xfrm>
            <a:off x="3048" y="-1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580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57B0AD7-E991-E343-BF68-F1188152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Bilde 4" descr="Et bilde som inneholder tekst, innendørs, gulv, pult&#10;&#10;Automatisk generert beskrivelse">
            <a:extLst>
              <a:ext uri="{FF2B5EF4-FFF2-40B4-BE49-F238E27FC236}">
                <a16:creationId xmlns:a16="http://schemas.microsoft.com/office/drawing/2014/main" id="{8B01587C-6660-B486-8B31-4655AE2197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346" r="-1" b="8677"/>
          <a:stretch/>
        </p:blipFill>
        <p:spPr>
          <a:xfrm>
            <a:off x="3048" y="-1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0249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7B0AD7-E991-E343-BF68-F1188152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436AAD32-05A9-C831-D892-F6F6952E8B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46" r="-1" b="12862"/>
          <a:stretch/>
        </p:blipFill>
        <p:spPr>
          <a:xfrm>
            <a:off x="3048" y="-1"/>
            <a:ext cx="121889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12890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PunchcardVTI">
  <a:themeElements>
    <a:clrScheme name="AnalogousFromLightSeed_2SEEDS">
      <a:dk1>
        <a:srgbClr val="000000"/>
      </a:dk1>
      <a:lt1>
        <a:srgbClr val="FFFFFF"/>
      </a:lt1>
      <a:dk2>
        <a:srgbClr val="303920"/>
      </a:dk2>
      <a:lt2>
        <a:srgbClr val="E5E8E2"/>
      </a:lt2>
      <a:accent1>
        <a:srgbClr val="987FBA"/>
      </a:accent1>
      <a:accent2>
        <a:srgbClr val="9696C6"/>
      </a:accent2>
      <a:accent3>
        <a:srgbClr val="BE96C6"/>
      </a:accent3>
      <a:accent4>
        <a:srgbClr val="A9A673"/>
      </a:accent4>
      <a:accent5>
        <a:srgbClr val="9AA980"/>
      </a:accent5>
      <a:accent6>
        <a:srgbClr val="85B078"/>
      </a:accent6>
      <a:hlink>
        <a:srgbClr val="738A54"/>
      </a:hlink>
      <a:folHlink>
        <a:srgbClr val="7F7F7F"/>
      </a:folHlink>
    </a:clrScheme>
    <a:fontScheme name="Punchcard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unchcardVTI" id="{C7262591-AF98-8F48-B56D-6342D2439B1A}" vid="{261D9F73-974A-B14E-9EAF-4871CCA60BB1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11</Slides>
  <Notes>5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PunchcardVTI</vt:lpstr>
      <vt:lpstr>Working From Home</vt:lpstr>
      <vt:lpstr>Idea</vt:lpstr>
      <vt:lpstr>Process </vt:lpstr>
      <vt:lpstr>Problems</vt:lpstr>
      <vt:lpstr>Teamwork </vt:lpstr>
      <vt:lpstr>Results</vt:lpstr>
      <vt:lpstr>PowerPoint Presentation</vt:lpstr>
      <vt:lpstr>PowerPoint Presentation</vt:lpstr>
      <vt:lpstr>PowerPoint Presentation</vt:lpstr>
      <vt:lpstr>PowerPoint Presentation</vt:lpstr>
      <vt:lpstr>Reflection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PowerPoint-presentasjon</dc:title>
  <dc:creator>Martin Iversen</dc:creator>
  <cp:revision>1</cp:revision>
  <dcterms:created xsi:type="dcterms:W3CDTF">2022-12-04T09:32:37Z</dcterms:created>
  <dcterms:modified xsi:type="dcterms:W3CDTF">2022-12-09T07:45:22Z</dcterms:modified>
</cp:coreProperties>
</file>

<file path=docProps/thumbnail.jpeg>
</file>